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20780BE-AC35-4263-9E64-4351862AA3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C5E4AAA-54F9-4CA2-92E0-339321899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BE1E0E0-55B4-4FBE-B6AD-5B497BA53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5140-0367-4654-9B95-9D821B77D0BC}" type="datetimeFigureOut">
              <a:rPr lang="el-GR" smtClean="0"/>
              <a:t>22/10/2021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E66E8FB-4A13-4578-A7DE-E178E9C4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96052BB-4CDE-4D2A-991F-4D22F100A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81FB-0396-4ABC-A8D1-1DD1B3A814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0387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B002CCC-AF15-49DB-8B9D-6CE870A02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AE8BA52-D65C-491A-A210-53AE398D7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BF863F2-6A1E-43A1-87B8-F1CDAC99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5140-0367-4654-9B95-9D821B77D0BC}" type="datetimeFigureOut">
              <a:rPr lang="el-GR" smtClean="0"/>
              <a:t>22/10/2021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A7F1A5F-38DE-4390-B9B4-3A509671E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542C1EB-73A3-4396-A7D0-847EE782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81FB-0396-4ABC-A8D1-1DD1B3A814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7284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F67E4DAC-AE85-4313-9AF9-7FA99D91EF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690CAC00-3A79-4D6D-AAF7-E0BDE7BCD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D8D8A1A-5A57-42B3-BB59-FA9E8EC89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5140-0367-4654-9B95-9D821B77D0BC}" type="datetimeFigureOut">
              <a:rPr lang="el-GR" smtClean="0"/>
              <a:t>22/10/2021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C52EB0E-0160-46C2-8926-867AD6790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A7B9FE6-128A-46E9-ACAC-AD3EE272C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81FB-0396-4ABC-A8D1-1DD1B3A814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9569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19910AF-7D29-4B43-9B0A-805798158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CA40C0-DC6A-4FC3-9A8A-E5C2AD8D0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6969C97-4B4C-4361-B8EE-D44C45463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5140-0367-4654-9B95-9D821B77D0BC}" type="datetimeFigureOut">
              <a:rPr lang="el-GR" smtClean="0"/>
              <a:t>22/10/2021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238E69C-CDA6-42F4-9E14-5684402DE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CD52333-CC7F-4FF5-8318-73BE0246D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81FB-0396-4ABC-A8D1-1DD1B3A814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5742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CD5A7BB-5678-443B-A7F9-16406110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9DA7F8C-C2F4-473F-B86D-8DB7BFC7C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1A6D58D-B25A-427F-A1D5-5FA8F783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5140-0367-4654-9B95-9D821B77D0BC}" type="datetimeFigureOut">
              <a:rPr lang="el-GR" smtClean="0"/>
              <a:t>22/10/2021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9E16E64-5E94-4772-AC0B-E0D2EB6FC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3AB4E0D-8172-40DC-AF41-99EE617B5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81FB-0396-4ABC-A8D1-1DD1B3A814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7957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9B9E04-F5F2-465D-9F94-89ECFF2F3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0EF545E-831B-4831-B5CE-C98784047B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844D679-79A6-4EFC-9C04-F72F578AE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98B3208-6861-4463-8F00-1FBFB2303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5140-0367-4654-9B95-9D821B77D0BC}" type="datetimeFigureOut">
              <a:rPr lang="el-GR" smtClean="0"/>
              <a:t>22/10/2021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63422E6-F6ED-4307-B208-BFCAF451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FE7453A-3E28-4B6A-8EB6-471CC6924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81FB-0396-4ABC-A8D1-1DD1B3A814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217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0CF6520-0286-4A8C-968B-B72A8A0A6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5F28EC3-0519-4DEC-86FE-B2D10B501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5389A0D-11E1-439D-98D2-34EDC7C2E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0047C987-C798-42C7-B934-F8F66903CC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D9D653EF-DA4E-41E8-9B36-A5E0A7FCD7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EB33CB64-A349-4B52-A53D-5A1B3F3B4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5140-0367-4654-9B95-9D821B77D0BC}" type="datetimeFigureOut">
              <a:rPr lang="el-GR" smtClean="0"/>
              <a:t>22/10/2021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74C43E93-6AC5-4D52-AB89-D5DF39CC8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F1EF2C8F-A862-4A12-A68D-3317025E7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81FB-0396-4ABC-A8D1-1DD1B3A814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884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7A92F9-0A55-4F93-98D4-7D496C7D6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3483337B-57A2-4087-AD71-D7193AFBE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5140-0367-4654-9B95-9D821B77D0BC}" type="datetimeFigureOut">
              <a:rPr lang="el-GR" smtClean="0"/>
              <a:t>22/10/2021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22A59C3B-B9B4-4C22-8E5C-72A1B3708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69EEC14-2F34-45C0-AFE6-53948B0F1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81FB-0396-4ABC-A8D1-1DD1B3A814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6204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A7B19B9F-40CD-4A3F-AF45-6557226F4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5140-0367-4654-9B95-9D821B77D0BC}" type="datetimeFigureOut">
              <a:rPr lang="el-GR" smtClean="0"/>
              <a:t>22/10/2021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3A98C227-A064-44AA-AA03-4D50E9D94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71B5CA7-12CE-4BFF-8FEA-6985F5ECE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81FB-0396-4ABC-A8D1-1DD1B3A814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1932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AB35AF-3681-47F5-AFE6-0AE7845DE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2BCA142-0FE4-4E97-8679-5F9FDF113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ED4BBAF-201C-42B1-976B-5AD13B2A3B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6CB9DD8-20F2-4698-89FD-0FC803DB2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5140-0367-4654-9B95-9D821B77D0BC}" type="datetimeFigureOut">
              <a:rPr lang="el-GR" smtClean="0"/>
              <a:t>22/10/2021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DD90C3F0-C303-4406-93B9-78A693635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41AC165-2398-42B7-B47C-3EF7D7A86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81FB-0396-4ABC-A8D1-1DD1B3A814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08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D66A203-D714-4C4D-A662-71A3A1D8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FB328DD6-7919-46E9-AF30-167167FC70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ECE899E-5C1B-4D69-A469-D166685A9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1415FD2-3B2D-4716-A03A-376E2D809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5140-0367-4654-9B95-9D821B77D0BC}" type="datetimeFigureOut">
              <a:rPr lang="el-GR" smtClean="0"/>
              <a:t>22/10/2021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3C5030B-AC6B-4860-B764-CD65B68B2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6FE8AA3-34B9-44D3-8582-A03018E4E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81FB-0396-4ABC-A8D1-1DD1B3A814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69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1963E5F3-C225-48F2-A0FF-F803DC870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9FB36A5-0D3F-41D0-B058-476CC6098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3EB715F-964E-4F71-B93B-CA4A87CAA4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15140-0367-4654-9B95-9D821B77D0BC}" type="datetimeFigureOut">
              <a:rPr lang="el-GR" smtClean="0"/>
              <a:t>22/10/2021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A94F0A6-0F1F-40D7-AE17-681EE4106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17762B7-FB08-4201-9C09-153B893CD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C81FB-0396-4ABC-A8D1-1DD1B3A814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630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08495BD-664B-4906-8D23-5834C12F9F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“Get the political parties out of the universities"</a:t>
            </a:r>
            <a:endParaRPr lang="el-GR" sz="9600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8DBEC26-747B-44F1-ABB9-0EBB35DBD3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/>
          <a:lstStyle/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Greek universities as contested political spaces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91264-18E3-40F2-83F9-CD0DD04AB1E0}"/>
              </a:ext>
            </a:extLst>
          </p:cNvPr>
          <p:cNvSpPr txBox="1"/>
          <p:nvPr/>
        </p:nvSpPr>
        <p:spPr>
          <a:xfrm>
            <a:off x="807868" y="5619565"/>
            <a:ext cx="10502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 Ioannis V Papageorgiou</a:t>
            </a:r>
          </a:p>
          <a:p>
            <a:r>
              <a:rPr lang="en-GB" dirty="0"/>
              <a:t>Research Director at Rhodes Centre for History and Social Research                                                          22.10.2021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6639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3F533173-4223-439A-97A0-F4D396A55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04" y="257175"/>
            <a:ext cx="4762500" cy="317182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1BC6878-B99D-4979-83FE-32CE1BBDA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815" y="850803"/>
            <a:ext cx="6936162" cy="4616883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F2F1E988-024E-478A-8A5E-16FA5B75B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204" y="2657475"/>
            <a:ext cx="6219825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07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FCD719F2-1E9D-4B07-80C4-56EEE0EEF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54" y="172456"/>
            <a:ext cx="6161448" cy="360670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672C97-5A1D-4C6E-B52B-FEB128C20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43361"/>
            <a:ext cx="5834346" cy="4371278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89EE852F-4326-47F6-9C51-38DFF6982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40" y="2999369"/>
            <a:ext cx="5529262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0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DD8E20C-32B1-4FA7-9C04-F279E91C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1783"/>
          </a:xfrm>
        </p:spPr>
        <p:txBody>
          <a:bodyPr>
            <a:normAutofit fontScale="90000"/>
          </a:bodyPr>
          <a:lstStyle/>
          <a:p>
            <a:r>
              <a:rPr lang="en-GB" sz="3200" b="1" dirty="0"/>
              <a:t>The Political role of Universities in Greece</a:t>
            </a:r>
            <a:endParaRPr lang="el-GR" sz="32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DCBB4DA-5FBB-4158-9ACF-05C03BEC7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878"/>
            <a:ext cx="10515600" cy="1515823"/>
          </a:xfrm>
        </p:spPr>
        <p:txBody>
          <a:bodyPr>
            <a:normAutofit/>
          </a:bodyPr>
          <a:lstStyle/>
          <a:p>
            <a:r>
              <a:rPr lang="en-GB" sz="2400" dirty="0"/>
              <a:t>Established in the political subconscious</a:t>
            </a:r>
          </a:p>
          <a:p>
            <a:r>
              <a:rPr lang="en-GB" sz="2400" dirty="0"/>
              <a:t>Part of the dominant political narrative</a:t>
            </a:r>
          </a:p>
          <a:p>
            <a:r>
              <a:rPr lang="en-GB" sz="2400" dirty="0"/>
              <a:t>Institutionalised practice</a:t>
            </a:r>
            <a:endParaRPr lang="el-GR" sz="24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FC0727C-C69B-4AA4-90D8-E21DD5E9E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1" y="3162716"/>
            <a:ext cx="5160290" cy="355544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6D2C853-E806-4438-8377-932C4E8AB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3387" y="129906"/>
            <a:ext cx="3176507" cy="462670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7B07D300-E62A-45EA-943D-FF9E8D14B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844" y="4970901"/>
            <a:ext cx="1776847" cy="1761053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31565086-5F98-425B-B3A5-4CD5DB000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7423" y="3014838"/>
            <a:ext cx="1887798" cy="1848918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83E3C25F-96D0-4536-9CD7-AE29F6620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6108" y="4826209"/>
            <a:ext cx="1991063" cy="195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91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DEFE83-E9E3-4727-BB2D-315F7949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2440"/>
          </a:xfrm>
        </p:spPr>
        <p:txBody>
          <a:bodyPr>
            <a:normAutofit/>
          </a:bodyPr>
          <a:lstStyle/>
          <a:p>
            <a:r>
              <a:rPr lang="en-GB" sz="2900" b="1" dirty="0"/>
              <a:t>The Political role of Universities in Greece</a:t>
            </a:r>
            <a:endParaRPr lang="el-GR" sz="2900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5E3A8B4A-1716-4A66-9D66-49947418F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3184" y="1825625"/>
            <a:ext cx="3263503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2A307D-43C9-49DC-A3AF-C4E01998348D}"/>
              </a:ext>
            </a:extLst>
          </p:cNvPr>
          <p:cNvSpPr txBox="1"/>
          <p:nvPr/>
        </p:nvSpPr>
        <p:spPr>
          <a:xfrm>
            <a:off x="1065320" y="1825625"/>
            <a:ext cx="67381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Minimal interruption due to political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“Friction” inherent in politics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Selective sensitivity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Politics and/or parties: a symbiotic relationship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Parties: necessary mediators articulating interests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Individual representatives reduced to monothematic proponents</a:t>
            </a:r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44315-CA36-4A6D-9D8F-17B225689A36}"/>
              </a:ext>
            </a:extLst>
          </p:cNvPr>
          <p:cNvSpPr txBox="1"/>
          <p:nvPr/>
        </p:nvSpPr>
        <p:spPr>
          <a:xfrm>
            <a:off x="1198486" y="5521911"/>
            <a:ext cx="6196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Universities do not exist in a political vacuum</a:t>
            </a:r>
            <a:endParaRPr lang="el-GR" i="1" dirty="0"/>
          </a:p>
        </p:txBody>
      </p:sp>
    </p:spTree>
    <p:extLst>
      <p:ext uri="{BB962C8B-B14F-4D97-AF65-F5344CB8AC3E}">
        <p14:creationId xmlns:p14="http://schemas.microsoft.com/office/powerpoint/2010/main" val="167871286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101</Words>
  <Application>Microsoft Office PowerPoint</Application>
  <PresentationFormat>Ευρεία οθόνη</PresentationFormat>
  <Paragraphs>21</Paragraphs>
  <Slides>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Θέμα του Office</vt:lpstr>
      <vt:lpstr>“Get the political parties out of the universities"</vt:lpstr>
      <vt:lpstr>Παρουσίαση του PowerPoint</vt:lpstr>
      <vt:lpstr>Παρουσίαση του PowerPoint</vt:lpstr>
      <vt:lpstr>The Political role of Universities in Greece</vt:lpstr>
      <vt:lpstr>The Political role of Universities in Greece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“Get the political parties out of the universities"</dc:title>
  <dc:creator>Ioannis Papageorgiou</dc:creator>
  <cp:lastModifiedBy>Ioannis Papageorgiou</cp:lastModifiedBy>
  <cp:revision>1</cp:revision>
  <dcterms:created xsi:type="dcterms:W3CDTF">2021-10-22T04:08:16Z</dcterms:created>
  <dcterms:modified xsi:type="dcterms:W3CDTF">2021-10-22T05:10:47Z</dcterms:modified>
</cp:coreProperties>
</file>