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Liepkalne" userId="4d6a23dbfa50b0e1" providerId="LiveId" clId="{FD0DDE61-A058-4ADE-B88D-62A3656B4055}"/>
    <pc:docChg chg="custSel addSld modSld">
      <pc:chgData name="Linda Liepkalne" userId="4d6a23dbfa50b0e1" providerId="LiveId" clId="{FD0DDE61-A058-4ADE-B88D-62A3656B4055}" dt="2022-03-14T11:36:28.095" v="3" actId="26606"/>
      <pc:docMkLst>
        <pc:docMk/>
      </pc:docMkLst>
      <pc:sldChg chg="addSp delSp modSp new mod setBg">
        <pc:chgData name="Linda Liepkalne" userId="4d6a23dbfa50b0e1" providerId="LiveId" clId="{FD0DDE61-A058-4ADE-B88D-62A3656B4055}" dt="2022-03-14T11:36:28.095" v="3" actId="26606"/>
        <pc:sldMkLst>
          <pc:docMk/>
          <pc:sldMk cId="558655967" sldId="264"/>
        </pc:sldMkLst>
        <pc:spChg chg="del">
          <ac:chgData name="Linda Liepkalne" userId="4d6a23dbfa50b0e1" providerId="LiveId" clId="{FD0DDE61-A058-4ADE-B88D-62A3656B4055}" dt="2022-03-14T11:36:28.095" v="3" actId="26606"/>
          <ac:spMkLst>
            <pc:docMk/>
            <pc:sldMk cId="558655967" sldId="264"/>
            <ac:spMk id="2" creationId="{D46EC76B-DD4F-4E0C-A6E2-0FEF0E9D2401}"/>
          </ac:spMkLst>
        </pc:spChg>
        <pc:spChg chg="del">
          <ac:chgData name="Linda Liepkalne" userId="4d6a23dbfa50b0e1" providerId="LiveId" clId="{FD0DDE61-A058-4ADE-B88D-62A3656B4055}" dt="2022-03-14T11:36:28.095" v="3" actId="26606"/>
          <ac:spMkLst>
            <pc:docMk/>
            <pc:sldMk cId="558655967" sldId="264"/>
            <ac:spMk id="3" creationId="{B4BAFC70-57E8-4187-BCB1-E1B10E914656}"/>
          </ac:spMkLst>
        </pc:spChg>
        <pc:spChg chg="add">
          <ac:chgData name="Linda Liepkalne" userId="4d6a23dbfa50b0e1" providerId="LiveId" clId="{FD0DDE61-A058-4ADE-B88D-62A3656B4055}" dt="2022-03-14T11:36:28.095" v="3" actId="26606"/>
          <ac:spMkLst>
            <pc:docMk/>
            <pc:sldMk cId="558655967" sldId="264"/>
            <ac:spMk id="10" creationId="{42A4FC2C-047E-45A5-965D-8E1E3BF09BC6}"/>
          </ac:spMkLst>
        </pc:spChg>
        <pc:picChg chg="add mod">
          <ac:chgData name="Linda Liepkalne" userId="4d6a23dbfa50b0e1" providerId="LiveId" clId="{FD0DDE61-A058-4ADE-B88D-62A3656B4055}" dt="2022-03-14T11:36:28.095" v="3" actId="26606"/>
          <ac:picMkLst>
            <pc:docMk/>
            <pc:sldMk cId="558655967" sldId="264"/>
            <ac:picMk id="5" creationId="{0B70036A-CF1B-45E0-9018-37AFC6515E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39F88-E9B9-4F30-9EFE-0FD5E3D19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DEDB5-B7C5-4256-8F3F-6453A7B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98C5D-BB97-40B2-8904-DAAE95FC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8AA-478F-495B-A82F-B615236BDBEB}" type="datetimeFigureOut">
              <a:rPr lang="lv-LV" smtClean="0"/>
              <a:t>13.03.2022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FCFEC-1747-4936-A469-E0B812C8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3670D-350F-460B-814A-51828757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03FC-0AB2-4652-8902-38B5E7190BD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79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C39B2-5746-47AA-8589-27C760B2D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15BF3-73FE-45B8-A218-DFC57291F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002B5-65AA-4E6E-B24F-532548C6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8AA-478F-495B-A82F-B615236BDBEB}" type="datetimeFigureOut">
              <a:rPr lang="lv-LV" smtClean="0"/>
              <a:t>13.03.2022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64B8F-7230-4D68-82FE-042C322B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849FB-9C58-4627-A725-07424FE3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03FC-0AB2-4652-8902-38B5E7190BD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990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05E456-B81D-4434-9E20-FD1B15364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A4473-1562-4219-9633-2897AB755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A10FE-AB33-426D-BEBB-C642C318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8AA-478F-495B-A82F-B615236BDBEB}" type="datetimeFigureOut">
              <a:rPr lang="lv-LV" smtClean="0"/>
              <a:t>13.03.2022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90187-3730-407B-BEC4-D42E07006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0028C-60FC-44EB-99A4-1921F4F9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03FC-0AB2-4652-8902-38B5E7190BD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649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D6ED-5A40-41A5-813D-EF79DC70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91A93-E115-4471-84E0-59C555336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B619-C4A8-4CC7-897B-E02815F4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8AA-478F-495B-A82F-B615236BDBEB}" type="datetimeFigureOut">
              <a:rPr lang="lv-LV" smtClean="0"/>
              <a:t>13.03.2022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AB7A1-9708-4CF9-B0BB-45A46482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B6819-4634-48ED-8C2D-F40FBCE7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03FC-0AB2-4652-8902-38B5E7190BD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381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2B6B-D41C-41B3-A62A-C8B62E18F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F7D58-47DE-44BD-9B15-4F0E5DFDD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C50C-6837-4ADC-9883-67FCE5853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8AA-478F-495B-A82F-B615236BDBEB}" type="datetimeFigureOut">
              <a:rPr lang="lv-LV" smtClean="0"/>
              <a:t>13.03.2022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A353D-F42A-4919-9EC9-887A0B53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4BFFE-E08D-4645-9446-D21A427D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03FC-0AB2-4652-8902-38B5E7190BD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256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8CBC1-A0FD-4FF5-9ECC-4F6110E7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D4239-3B76-43E7-916D-9FF24363D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8CF32-C9BE-4334-B397-13054B8CA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68B5C-0BCC-458D-9CB7-7B23BACC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8AA-478F-495B-A82F-B615236BDBEB}" type="datetimeFigureOut">
              <a:rPr lang="lv-LV" smtClean="0"/>
              <a:t>13.03.2022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ED843-80E8-4856-96FA-B9E257A5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E5F9C-74BC-4CD9-AFF8-C7F4CF4F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03FC-0AB2-4652-8902-38B5E7190BD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14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57FF1-15D1-4F28-9638-E3DDC2E1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6E5E2-403B-48B9-A4AF-B86C78719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9C8C3-2212-4797-BED9-B317F102F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50D1B-B03C-4FCB-BAAE-E6F5DD647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FD79BB-FFFF-4769-8332-F03CBF744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761EFA-E367-4F11-8A23-637C978F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8AA-478F-495B-A82F-B615236BDBEB}" type="datetimeFigureOut">
              <a:rPr lang="lv-LV" smtClean="0"/>
              <a:t>13.03.2022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74F61-D662-479F-B978-E2D2B604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B7CE9-6606-4A1E-A38C-E607BB98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03FC-0AB2-4652-8902-38B5E7190BD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291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E1B61-C427-4A0B-8910-72D9F767F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D83D3-1CC4-4516-872D-917FF1BB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8AA-478F-495B-A82F-B615236BDBEB}" type="datetimeFigureOut">
              <a:rPr lang="lv-LV" smtClean="0"/>
              <a:t>13.03.2022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32DF4-FDA1-4252-BD9E-C44D0945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00442-B237-4451-A5A5-08D88984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03FC-0AB2-4652-8902-38B5E7190BD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478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352D0-6B89-4515-8B55-4D4E7BE78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8AA-478F-495B-A82F-B615236BDBEB}" type="datetimeFigureOut">
              <a:rPr lang="lv-LV" smtClean="0"/>
              <a:t>13.03.2022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0CC0C-0DE3-444C-B191-5BA170BE6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D9A11-193A-42C8-8453-6E141C0E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03FC-0AB2-4652-8902-38B5E7190BD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502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54BFC-7C5E-4B25-856B-0136B41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B2E3-1EBD-438F-B239-45DFF1C4F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E2868-1BC3-4FD4-AFE9-1D6529E12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0B1E4-F7AC-4F46-B889-09CDDE1B7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8AA-478F-495B-A82F-B615236BDBEB}" type="datetimeFigureOut">
              <a:rPr lang="lv-LV" smtClean="0"/>
              <a:t>13.03.2022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84456-01AB-48AB-8B1F-75177A8C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2D725-5EFC-4544-865F-2C3AD624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03FC-0AB2-4652-8902-38B5E7190BD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897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B36B3-12B3-49DC-AAB2-7529C2F79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7DF685-D3A8-4A16-AF56-B465A2F6A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D1966-F3B4-456A-8BA4-B21DAD5E6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FAC2A-AF70-4E2F-AAFE-0561D493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98AA-478F-495B-A82F-B615236BDBEB}" type="datetimeFigureOut">
              <a:rPr lang="lv-LV" smtClean="0"/>
              <a:t>13.03.2022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701B4-946D-4952-B708-E99170293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1642C-0767-40AD-9594-E4F72F53F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03FC-0AB2-4652-8902-38B5E7190BD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682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33D10F-7663-4F8E-BBED-910FB557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DDB22-96E8-4DCD-94F0-CC1124FB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DF4B2-6A2F-4C8F-89A1-4B812C23E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498AA-478F-495B-A82F-B615236BDBEB}" type="datetimeFigureOut">
              <a:rPr lang="lv-LV" smtClean="0"/>
              <a:t>13.03.2022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D2BAF-6DD1-4B23-B7F8-D8FEFC544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DA979-4D14-4200-9A05-58C6DF0BD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503FC-0AB2-4652-8902-38B5E7190BD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821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atvia_in_the_European_Union_and_in_its_region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kapwing.com/videos/6229edb5a60824006f641f7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atvia_in_the_European_Union_and_in_its_region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3C20-F9B6-4868-9F8D-0042B702D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1880" y="1615439"/>
            <a:ext cx="5283200" cy="113252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INTEGRATION STORIES</a:t>
            </a:r>
            <a:endParaRPr lang="lv-LV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DA2C3-0771-4624-A727-F384AEA36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3349" y="4254699"/>
            <a:ext cx="505968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en-US" b="1" dirty="0" err="1"/>
              <a:t>Gunta</a:t>
            </a:r>
            <a:r>
              <a:rPr lang="en-US" b="1" dirty="0"/>
              <a:t> </a:t>
            </a:r>
            <a:r>
              <a:rPr lang="en-US" b="1" dirty="0" err="1"/>
              <a:t>Vīksne</a:t>
            </a:r>
            <a:endParaRPr lang="en-US" b="1" dirty="0"/>
          </a:p>
          <a:p>
            <a:pPr algn="r"/>
            <a:r>
              <a:rPr lang="en-US" b="1" dirty="0"/>
              <a:t>Society SHELTER SAFE HOUSE Latvia</a:t>
            </a:r>
          </a:p>
          <a:p>
            <a:pPr algn="r"/>
            <a:endParaRPr lang="en-US" b="1" dirty="0"/>
          </a:p>
          <a:p>
            <a:pPr algn="r"/>
            <a:r>
              <a:rPr lang="en-US" dirty="0"/>
              <a:t>March 2022</a:t>
            </a:r>
            <a:endParaRPr lang="lv-LV" dirty="0"/>
          </a:p>
          <a:p>
            <a:pPr algn="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696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70036A-CF1B-45E0-9018-37AFC6515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4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5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B7CA2-CC8A-4A5F-A372-E8C7231D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CLIENTS</a:t>
            </a:r>
          </a:p>
        </p:txBody>
      </p:sp>
      <p:sp>
        <p:nvSpPr>
          <p:cNvPr id="5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5A8B4B-3F8A-45BF-A48F-9259AD99E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565" y="640080"/>
            <a:ext cx="4468077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7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B7CA2-CC8A-4A5F-A372-E8C7231D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CLIENTS</a:t>
            </a:r>
          </a:p>
        </p:txBody>
      </p:sp>
      <p:sp>
        <p:nvSpPr>
          <p:cNvPr id="5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3A83D34A-F22C-4550-89A6-DF951FB2F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050" y="640080"/>
            <a:ext cx="5863107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0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B7CA2-CC8A-4A5F-A372-E8C7231D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CLIENTS</a:t>
            </a:r>
          </a:p>
        </p:txBody>
      </p:sp>
      <p:sp>
        <p:nvSpPr>
          <p:cNvPr id="6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097C4-A704-4C5A-8EF1-AEF8993D9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719" y="640080"/>
            <a:ext cx="5397770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1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B7CA2-CC8A-4A5F-A372-E8C7231D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CLIENTS</a:t>
            </a:r>
          </a:p>
        </p:txBody>
      </p:sp>
      <p:sp>
        <p:nvSpPr>
          <p:cNvPr id="6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097C4-A704-4C5A-8EF1-AEF8993D9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719" y="640080"/>
            <a:ext cx="5397770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0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B7CA2-CC8A-4A5F-A372-E8C7231D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CLIENTS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D561C-C8AD-45FD-9510-54314D4A5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842" y="640080"/>
            <a:ext cx="5425523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9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B7CA2-CC8A-4A5F-A372-E8C7231D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OUR CLIENTS</a:t>
            </a:r>
          </a:p>
        </p:txBody>
      </p:sp>
      <p:sp>
        <p:nvSpPr>
          <p:cNvPr id="8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ic on a stage with blurred background">
            <a:hlinkClick r:id="rId2"/>
            <a:extLst>
              <a:ext uri="{FF2B5EF4-FFF2-40B4-BE49-F238E27FC236}">
                <a16:creationId xmlns:a16="http://schemas.microsoft.com/office/drawing/2014/main" id="{48CBF50F-2DEA-48DF-8C2F-B628F2E00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r="1805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64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33C20-F9B6-4868-9F8D-0042B702D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8440" y="2862738"/>
            <a:ext cx="5283200" cy="1132523"/>
          </a:xfrm>
        </p:spPr>
        <p:txBody>
          <a:bodyPr>
            <a:normAutofit/>
          </a:bodyPr>
          <a:lstStyle/>
          <a:p>
            <a:r>
              <a:rPr lang="en-US" b="1" dirty="0"/>
              <a:t>THANK YOU!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3378635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26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INTEGRATION STORIES</vt:lpstr>
      <vt:lpstr>PowerPoint Presentation</vt:lpstr>
      <vt:lpstr>OUR CLIENTS</vt:lpstr>
      <vt:lpstr>OUR CLIENTS</vt:lpstr>
      <vt:lpstr>OUR CLIENTS</vt:lpstr>
      <vt:lpstr>OUR CLIENTS</vt:lpstr>
      <vt:lpstr>OUR CLIENTS</vt:lpstr>
      <vt:lpstr>OUR CLIENTS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STORIES</dc:title>
  <dc:creator>Linda Liepkalne</dc:creator>
  <cp:lastModifiedBy>Linda Liepkalne</cp:lastModifiedBy>
  <cp:revision>1</cp:revision>
  <dcterms:created xsi:type="dcterms:W3CDTF">2022-03-11T05:54:16Z</dcterms:created>
  <dcterms:modified xsi:type="dcterms:W3CDTF">2022-03-14T11:36:31Z</dcterms:modified>
</cp:coreProperties>
</file>