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310" r:id="rId3"/>
    <p:sldId id="312" r:id="rId4"/>
    <p:sldId id="277" r:id="rId5"/>
    <p:sldId id="279" r:id="rId6"/>
    <p:sldId id="317" r:id="rId7"/>
    <p:sldId id="313" r:id="rId8"/>
    <p:sldId id="314" r:id="rId9"/>
    <p:sldId id="315" r:id="rId10"/>
    <p:sldId id="316" r:id="rId11"/>
    <p:sldId id="261" r:id="rId12"/>
  </p:sldIdLst>
  <p:sldSz cx="8891588" cy="6696075"/>
  <p:notesSz cx="6797675" cy="9926638"/>
  <p:defaultTextStyle>
    <a:defPPr>
      <a:defRPr lang="es-ES"/>
    </a:defPPr>
    <a:lvl1pPr marL="0" algn="l" defTabSz="748162" rtl="0" eaLnBrk="1" latinLnBrk="0" hangingPunct="1">
      <a:defRPr sz="1473" kern="1200">
        <a:solidFill>
          <a:schemeClr val="tx1"/>
        </a:solidFill>
        <a:latin typeface="+mn-lt"/>
        <a:ea typeface="+mn-ea"/>
        <a:cs typeface="+mn-cs"/>
      </a:defRPr>
    </a:lvl1pPr>
    <a:lvl2pPr marL="374081" algn="l" defTabSz="748162" rtl="0" eaLnBrk="1" latinLnBrk="0" hangingPunct="1">
      <a:defRPr sz="1473" kern="1200">
        <a:solidFill>
          <a:schemeClr val="tx1"/>
        </a:solidFill>
        <a:latin typeface="+mn-lt"/>
        <a:ea typeface="+mn-ea"/>
        <a:cs typeface="+mn-cs"/>
      </a:defRPr>
    </a:lvl2pPr>
    <a:lvl3pPr marL="748162" algn="l" defTabSz="748162" rtl="0" eaLnBrk="1" latinLnBrk="0" hangingPunct="1">
      <a:defRPr sz="1473" kern="1200">
        <a:solidFill>
          <a:schemeClr val="tx1"/>
        </a:solidFill>
        <a:latin typeface="+mn-lt"/>
        <a:ea typeface="+mn-ea"/>
        <a:cs typeface="+mn-cs"/>
      </a:defRPr>
    </a:lvl3pPr>
    <a:lvl4pPr marL="1122243" algn="l" defTabSz="748162" rtl="0" eaLnBrk="1" latinLnBrk="0" hangingPunct="1">
      <a:defRPr sz="1473" kern="1200">
        <a:solidFill>
          <a:schemeClr val="tx1"/>
        </a:solidFill>
        <a:latin typeface="+mn-lt"/>
        <a:ea typeface="+mn-ea"/>
        <a:cs typeface="+mn-cs"/>
      </a:defRPr>
    </a:lvl4pPr>
    <a:lvl5pPr marL="1496324" algn="l" defTabSz="748162" rtl="0" eaLnBrk="1" latinLnBrk="0" hangingPunct="1">
      <a:defRPr sz="1473" kern="1200">
        <a:solidFill>
          <a:schemeClr val="tx1"/>
        </a:solidFill>
        <a:latin typeface="+mn-lt"/>
        <a:ea typeface="+mn-ea"/>
        <a:cs typeface="+mn-cs"/>
      </a:defRPr>
    </a:lvl5pPr>
    <a:lvl6pPr marL="1870405" algn="l" defTabSz="748162" rtl="0" eaLnBrk="1" latinLnBrk="0" hangingPunct="1">
      <a:defRPr sz="1473" kern="1200">
        <a:solidFill>
          <a:schemeClr val="tx1"/>
        </a:solidFill>
        <a:latin typeface="+mn-lt"/>
        <a:ea typeface="+mn-ea"/>
        <a:cs typeface="+mn-cs"/>
      </a:defRPr>
    </a:lvl6pPr>
    <a:lvl7pPr marL="2244486" algn="l" defTabSz="748162" rtl="0" eaLnBrk="1" latinLnBrk="0" hangingPunct="1">
      <a:defRPr sz="1473" kern="1200">
        <a:solidFill>
          <a:schemeClr val="tx1"/>
        </a:solidFill>
        <a:latin typeface="+mn-lt"/>
        <a:ea typeface="+mn-ea"/>
        <a:cs typeface="+mn-cs"/>
      </a:defRPr>
    </a:lvl7pPr>
    <a:lvl8pPr marL="2618567" algn="l" defTabSz="748162" rtl="0" eaLnBrk="1" latinLnBrk="0" hangingPunct="1">
      <a:defRPr sz="1473" kern="1200">
        <a:solidFill>
          <a:schemeClr val="tx1"/>
        </a:solidFill>
        <a:latin typeface="+mn-lt"/>
        <a:ea typeface="+mn-ea"/>
        <a:cs typeface="+mn-cs"/>
      </a:defRPr>
    </a:lvl8pPr>
    <a:lvl9pPr marL="2992648" algn="l" defTabSz="748162" rtl="0" eaLnBrk="1" latinLnBrk="0" hangingPunct="1">
      <a:defRPr sz="1473"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09" userDrawn="1">
          <p15:clr>
            <a:srgbClr val="A4A3A4"/>
          </p15:clr>
        </p15:guide>
        <p15:guide id="3" pos="515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juntament de Barcelona" initials="Ad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9D10"/>
    <a:srgbClr val="BB3582"/>
    <a:srgbClr val="CFAB2F"/>
    <a:srgbClr val="95655C"/>
    <a:srgbClr val="198A6E"/>
    <a:srgbClr val="CFBBCD"/>
    <a:srgbClr val="9B7397"/>
    <a:srgbClr val="5E928E"/>
    <a:srgbClr val="73687B"/>
    <a:srgbClr val="827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241" autoAdjust="0"/>
    <p:restoredTop sz="94300" autoAdjust="0"/>
  </p:normalViewPr>
  <p:slideViewPr>
    <p:cSldViewPr snapToGrid="0" snapToObjects="1">
      <p:cViewPr>
        <p:scale>
          <a:sx n="66" d="100"/>
          <a:sy n="66" d="100"/>
        </p:scale>
        <p:origin x="-48" y="-48"/>
      </p:cViewPr>
      <p:guideLst>
        <p:guide orient="horz" pos="2109"/>
        <p:guide pos="515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49187158100255"/>
          <c:y val="7.3814239697534728E-2"/>
          <c:w val="0.88591920853323092"/>
          <c:h val="0.45770776162483234"/>
        </c:manualLayout>
      </c:layout>
      <c:barChart>
        <c:barDir val="col"/>
        <c:grouping val="clustered"/>
        <c:varyColors val="0"/>
        <c:ser>
          <c:idx val="0"/>
          <c:order val="0"/>
          <c:tx>
            <c:strRef>
              <c:f>Hoja3!$B$18</c:f>
              <c:strCache>
                <c:ptCount val="1"/>
                <c:pt idx="0">
                  <c:v>2018</c:v>
                </c:pt>
              </c:strCache>
            </c:strRef>
          </c:tx>
          <c:spPr>
            <a:solidFill>
              <a:srgbClr val="CFAB2F"/>
            </a:solidFill>
          </c:spPr>
          <c:invertIfNegative val="0"/>
          <c:dLbls>
            <c:txPr>
              <a:bodyPr/>
              <a:lstStyle/>
              <a:p>
                <a:pPr>
                  <a:defRPr sz="800" b="1">
                    <a:latin typeface="Arial" pitchFamily="34" charset="0"/>
                    <a:cs typeface="Arial" pitchFamily="34" charset="0"/>
                  </a:defRPr>
                </a:pPr>
                <a:endParaRPr lang="es-ES"/>
              </a:p>
            </c:txPr>
            <c:showLegendKey val="0"/>
            <c:showVal val="1"/>
            <c:showCatName val="0"/>
            <c:showSerName val="0"/>
            <c:showPercent val="0"/>
            <c:showBubbleSize val="0"/>
            <c:showLeaderLines val="0"/>
          </c:dLbls>
          <c:cat>
            <c:strRef>
              <c:f>Hoja3!$A$19:$A$28</c:f>
              <c:strCache>
                <c:ptCount val="10"/>
                <c:pt idx="0">
                  <c:v>Racisme i xenofòbia</c:v>
                </c:pt>
                <c:pt idx="1">
                  <c:v>Orientació sexual / Identitat gènere</c:v>
                </c:pt>
                <c:pt idx="2">
                  <c:v>Gènere</c:v>
                </c:pt>
                <c:pt idx="3">
                  <c:v>Salut</c:v>
                </c:pt>
                <c:pt idx="4">
                  <c:v>Discapacitat</c:v>
                </c:pt>
                <c:pt idx="5">
                  <c:v>Ideològics</c:v>
                </c:pt>
                <c:pt idx="6">
                  <c:v>Motius religiosos</c:v>
                </c:pt>
                <c:pt idx="7">
                  <c:v>Ús de la llengua</c:v>
                </c:pt>
                <c:pt idx="8">
                  <c:v>Posició socioeconòmica</c:v>
                </c:pt>
                <c:pt idx="9">
                  <c:v>Edat</c:v>
                </c:pt>
              </c:strCache>
            </c:strRef>
          </c:cat>
          <c:val>
            <c:numRef>
              <c:f>Hoja3!$B$19:$B$28</c:f>
              <c:numCache>
                <c:formatCode>0%</c:formatCode>
                <c:ptCount val="10"/>
                <c:pt idx="0">
                  <c:v>0.38</c:v>
                </c:pt>
                <c:pt idx="1">
                  <c:v>0.16</c:v>
                </c:pt>
                <c:pt idx="2">
                  <c:v>0.06</c:v>
                </c:pt>
                <c:pt idx="3">
                  <c:v>0.08</c:v>
                </c:pt>
                <c:pt idx="4">
                  <c:v>0.12</c:v>
                </c:pt>
                <c:pt idx="5">
                  <c:v>0.03</c:v>
                </c:pt>
                <c:pt idx="6">
                  <c:v>0.03</c:v>
                </c:pt>
                <c:pt idx="7">
                  <c:v>0.04</c:v>
                </c:pt>
                <c:pt idx="8">
                  <c:v>7.0000000000000007E-2</c:v>
                </c:pt>
                <c:pt idx="9">
                  <c:v>0.03</c:v>
                </c:pt>
              </c:numCache>
            </c:numRef>
          </c:val>
        </c:ser>
        <c:ser>
          <c:idx val="1"/>
          <c:order val="1"/>
          <c:tx>
            <c:strRef>
              <c:f>Hoja3!$C$18</c:f>
              <c:strCache>
                <c:ptCount val="1"/>
                <c:pt idx="0">
                  <c:v>2019</c:v>
                </c:pt>
              </c:strCache>
            </c:strRef>
          </c:tx>
          <c:spPr>
            <a:solidFill>
              <a:srgbClr val="BB3582"/>
            </a:solidFill>
          </c:spPr>
          <c:invertIfNegative val="0"/>
          <c:dLbls>
            <c:txPr>
              <a:bodyPr/>
              <a:lstStyle/>
              <a:p>
                <a:pPr>
                  <a:defRPr sz="800" b="1">
                    <a:latin typeface="Arial" pitchFamily="34" charset="0"/>
                    <a:cs typeface="Arial" pitchFamily="34" charset="0"/>
                  </a:defRPr>
                </a:pPr>
                <a:endParaRPr lang="es-ES"/>
              </a:p>
            </c:txPr>
            <c:showLegendKey val="0"/>
            <c:showVal val="1"/>
            <c:showCatName val="0"/>
            <c:showSerName val="0"/>
            <c:showPercent val="0"/>
            <c:showBubbleSize val="0"/>
            <c:showLeaderLines val="0"/>
          </c:dLbls>
          <c:cat>
            <c:strRef>
              <c:f>Hoja3!$A$19:$A$28</c:f>
              <c:strCache>
                <c:ptCount val="10"/>
                <c:pt idx="0">
                  <c:v>Racisme i xenofòbia</c:v>
                </c:pt>
                <c:pt idx="1">
                  <c:v>Orientació sexual / Identitat gènere</c:v>
                </c:pt>
                <c:pt idx="2">
                  <c:v>Gènere</c:v>
                </c:pt>
                <c:pt idx="3">
                  <c:v>Salut</c:v>
                </c:pt>
                <c:pt idx="4">
                  <c:v>Discapacitat</c:v>
                </c:pt>
                <c:pt idx="5">
                  <c:v>Ideològics</c:v>
                </c:pt>
                <c:pt idx="6">
                  <c:v>Motius religiosos</c:v>
                </c:pt>
                <c:pt idx="7">
                  <c:v>Ús de la llengua</c:v>
                </c:pt>
                <c:pt idx="8">
                  <c:v>Posició socioeconòmica</c:v>
                </c:pt>
                <c:pt idx="9">
                  <c:v>Edat</c:v>
                </c:pt>
              </c:strCache>
            </c:strRef>
          </c:cat>
          <c:val>
            <c:numRef>
              <c:f>Hoja3!$C$19:$C$28</c:f>
              <c:numCache>
                <c:formatCode>0%</c:formatCode>
                <c:ptCount val="10"/>
                <c:pt idx="0">
                  <c:v>0.43</c:v>
                </c:pt>
                <c:pt idx="1">
                  <c:v>0.22</c:v>
                </c:pt>
                <c:pt idx="2">
                  <c:v>0.05</c:v>
                </c:pt>
                <c:pt idx="3">
                  <c:v>0.06</c:v>
                </c:pt>
                <c:pt idx="4">
                  <c:v>0.08</c:v>
                </c:pt>
                <c:pt idx="5">
                  <c:v>0.03</c:v>
                </c:pt>
                <c:pt idx="6">
                  <c:v>0.03</c:v>
                </c:pt>
                <c:pt idx="7">
                  <c:v>0.03</c:v>
                </c:pt>
                <c:pt idx="8">
                  <c:v>0.03</c:v>
                </c:pt>
                <c:pt idx="9">
                  <c:v>0.02</c:v>
                </c:pt>
              </c:numCache>
            </c:numRef>
          </c:val>
        </c:ser>
        <c:ser>
          <c:idx val="2"/>
          <c:order val="2"/>
          <c:tx>
            <c:strRef>
              <c:f>Hoja3!$D$18</c:f>
              <c:strCache>
                <c:ptCount val="1"/>
                <c:pt idx="0">
                  <c:v>2020</c:v>
                </c:pt>
              </c:strCache>
            </c:strRef>
          </c:tx>
          <c:spPr>
            <a:solidFill>
              <a:srgbClr val="198A6E"/>
            </a:solidFill>
          </c:spPr>
          <c:invertIfNegative val="0"/>
          <c:dLbls>
            <c:txPr>
              <a:bodyPr/>
              <a:lstStyle/>
              <a:p>
                <a:pPr>
                  <a:defRPr sz="800" b="1">
                    <a:latin typeface="Arial" pitchFamily="34" charset="0"/>
                    <a:cs typeface="Arial" pitchFamily="34" charset="0"/>
                  </a:defRPr>
                </a:pPr>
                <a:endParaRPr lang="es-ES"/>
              </a:p>
            </c:txPr>
            <c:showLegendKey val="0"/>
            <c:showVal val="1"/>
            <c:showCatName val="0"/>
            <c:showSerName val="0"/>
            <c:showPercent val="0"/>
            <c:showBubbleSize val="0"/>
            <c:showLeaderLines val="0"/>
          </c:dLbls>
          <c:cat>
            <c:strRef>
              <c:f>Hoja3!$A$19:$A$28</c:f>
              <c:strCache>
                <c:ptCount val="10"/>
                <c:pt idx="0">
                  <c:v>Racisme i xenofòbia</c:v>
                </c:pt>
                <c:pt idx="1">
                  <c:v>Orientació sexual / Identitat gènere</c:v>
                </c:pt>
                <c:pt idx="2">
                  <c:v>Gènere</c:v>
                </c:pt>
                <c:pt idx="3">
                  <c:v>Salut</c:v>
                </c:pt>
                <c:pt idx="4">
                  <c:v>Discapacitat</c:v>
                </c:pt>
                <c:pt idx="5">
                  <c:v>Ideològics</c:v>
                </c:pt>
                <c:pt idx="6">
                  <c:v>Motius religiosos</c:v>
                </c:pt>
                <c:pt idx="7">
                  <c:v>Ús de la llengua</c:v>
                </c:pt>
                <c:pt idx="8">
                  <c:v>Posició socioeconòmica</c:v>
                </c:pt>
                <c:pt idx="9">
                  <c:v>Edat</c:v>
                </c:pt>
              </c:strCache>
            </c:strRef>
          </c:cat>
          <c:val>
            <c:numRef>
              <c:f>Hoja3!$D$19:$D$28</c:f>
              <c:numCache>
                <c:formatCode>0%</c:formatCode>
                <c:ptCount val="10"/>
                <c:pt idx="0">
                  <c:v>0.42268041237113402</c:v>
                </c:pt>
                <c:pt idx="1">
                  <c:v>0.28350515463917525</c:v>
                </c:pt>
                <c:pt idx="2">
                  <c:v>7.7319587628865982E-2</c:v>
                </c:pt>
                <c:pt idx="3">
                  <c:v>6.7010309278350513E-2</c:v>
                </c:pt>
                <c:pt idx="4">
                  <c:v>6.1855670103092786E-2</c:v>
                </c:pt>
                <c:pt idx="5">
                  <c:v>2.5773195876288658E-2</c:v>
                </c:pt>
                <c:pt idx="6">
                  <c:v>2.0618556701030927E-2</c:v>
                </c:pt>
                <c:pt idx="7">
                  <c:v>2.0618556701030927E-2</c:v>
                </c:pt>
                <c:pt idx="8">
                  <c:v>1.5463917525773196E-2</c:v>
                </c:pt>
                <c:pt idx="9">
                  <c:v>5.1546391752577319E-3</c:v>
                </c:pt>
              </c:numCache>
            </c:numRef>
          </c:val>
        </c:ser>
        <c:dLbls>
          <c:showLegendKey val="0"/>
          <c:showVal val="0"/>
          <c:showCatName val="0"/>
          <c:showSerName val="0"/>
          <c:showPercent val="0"/>
          <c:showBubbleSize val="0"/>
        </c:dLbls>
        <c:gapWidth val="65"/>
        <c:axId val="125219968"/>
        <c:axId val="125221504"/>
      </c:barChart>
      <c:catAx>
        <c:axId val="125219968"/>
        <c:scaling>
          <c:orientation val="minMax"/>
        </c:scaling>
        <c:delete val="0"/>
        <c:axPos val="b"/>
        <c:majorTickMark val="out"/>
        <c:minorTickMark val="none"/>
        <c:tickLblPos val="nextTo"/>
        <c:txPr>
          <a:bodyPr/>
          <a:lstStyle/>
          <a:p>
            <a:pPr>
              <a:defRPr sz="1200" b="1">
                <a:latin typeface="Arial" pitchFamily="34" charset="0"/>
                <a:cs typeface="Arial" pitchFamily="34" charset="0"/>
              </a:defRPr>
            </a:pPr>
            <a:endParaRPr lang="es-ES"/>
          </a:p>
        </c:txPr>
        <c:crossAx val="125221504"/>
        <c:crosses val="autoZero"/>
        <c:auto val="1"/>
        <c:lblAlgn val="ctr"/>
        <c:lblOffset val="100"/>
        <c:noMultiLvlLbl val="0"/>
      </c:catAx>
      <c:valAx>
        <c:axId val="125221504"/>
        <c:scaling>
          <c:orientation val="minMax"/>
        </c:scaling>
        <c:delete val="1"/>
        <c:axPos val="l"/>
        <c:numFmt formatCode="0%" sourceLinked="1"/>
        <c:majorTickMark val="out"/>
        <c:minorTickMark val="none"/>
        <c:tickLblPos val="nextTo"/>
        <c:crossAx val="125219968"/>
        <c:crosses val="autoZero"/>
        <c:crossBetween val="between"/>
      </c:valAx>
    </c:plotArea>
    <c:legend>
      <c:legendPos val="r"/>
      <c:layout>
        <c:manualLayout>
          <c:xMode val="edge"/>
          <c:yMode val="edge"/>
          <c:x val="0.43566866481147759"/>
          <c:y val="9.4537945656023636E-2"/>
          <c:w val="0.41637015098642732"/>
          <c:h val="8.5595607250920969E-2"/>
        </c:manualLayout>
      </c:layout>
      <c:overlay val="0"/>
      <c:txPr>
        <a:bodyPr/>
        <a:lstStyle/>
        <a:p>
          <a:pPr>
            <a:defRPr sz="1600" b="1">
              <a:latin typeface="Arial" pitchFamily="34" charset="0"/>
              <a:cs typeface="Arial" pitchFamily="34" charset="0"/>
            </a:defRPr>
          </a:pPr>
          <a:endParaRPr lang="es-E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82DF4E-8D03-428A-9BB3-0770F4A6D02F}" type="doc">
      <dgm:prSet loTypeId="urn:microsoft.com/office/officeart/2005/8/layout/gear1" loCatId="cycle" qsTypeId="urn:microsoft.com/office/officeart/2005/8/quickstyle/3d1" qsCatId="3D" csTypeId="urn:microsoft.com/office/officeart/2005/8/colors/colorful2" csCatId="colorful" phldr="1"/>
      <dgm:spPr/>
      <dgm:t>
        <a:bodyPr/>
        <a:lstStyle/>
        <a:p>
          <a:endParaRPr lang="ca-ES"/>
        </a:p>
      </dgm:t>
    </dgm:pt>
    <dgm:pt modelId="{73B58B65-1A6B-4BBC-8C2E-B2293B17028C}">
      <dgm:prSet phldrT="[Texto]" custT="1"/>
      <dgm:spPr>
        <a:gradFill rotWithShape="0">
          <a:gsLst>
            <a:gs pos="0">
              <a:srgbClr val="51957D">
                <a:alpha val="60000"/>
              </a:srgbClr>
            </a:gs>
            <a:gs pos="50000">
              <a:srgbClr val="5E928E"/>
            </a:gs>
            <a:gs pos="100000">
              <a:srgbClr val="558582"/>
            </a:gs>
          </a:gsLst>
        </a:gradFill>
        <a:scene3d>
          <a:camera prst="orthographicFront"/>
          <a:lightRig rig="flat" dir="t"/>
        </a:scene3d>
        <a:sp3d prstMaterial="plastic">
          <a:bevelB w="88900" h="31750" prst="angle"/>
        </a:sp3d>
      </dgm:spPr>
      <dgm:t>
        <a:bodyPr/>
        <a:lstStyle/>
        <a:p>
          <a:r>
            <a:rPr lang="ca-ES" sz="1800" b="1" noProof="0" dirty="0" smtClean="0">
              <a:effectLst>
                <a:outerShdw blurRad="38100" dist="38100" dir="2700000" algn="tl">
                  <a:srgbClr val="000000">
                    <a:alpha val="43137"/>
                  </a:srgbClr>
                </a:outerShdw>
              </a:effectLst>
            </a:rPr>
            <a:t>COORDINATION </a:t>
          </a:r>
          <a:endParaRPr lang="ca-ES" sz="1800" b="1" noProof="0" dirty="0">
            <a:effectLst>
              <a:outerShdw blurRad="38100" dist="38100" dir="2700000" algn="tl">
                <a:srgbClr val="000000">
                  <a:alpha val="43137"/>
                </a:srgbClr>
              </a:outerShdw>
            </a:effectLst>
          </a:endParaRPr>
        </a:p>
        <a:p>
          <a:r>
            <a:rPr lang="en-US" sz="1400" dirty="0" smtClean="0"/>
            <a:t>with the different actors in the city working against discrimination</a:t>
          </a:r>
          <a:endParaRPr lang="ca-ES" sz="1400" b="1" noProof="0" dirty="0">
            <a:effectLst>
              <a:outerShdw blurRad="38100" dist="38100" dir="2700000" algn="tl">
                <a:srgbClr val="000000">
                  <a:alpha val="43137"/>
                </a:srgbClr>
              </a:outerShdw>
            </a:effectLst>
          </a:endParaRPr>
        </a:p>
      </dgm:t>
    </dgm:pt>
    <dgm:pt modelId="{2FB061BD-40AF-469D-9E09-171677C800C6}" type="sibTrans" cxnId="{EC8D019E-BEC1-4878-BAB1-6A6E42A044ED}">
      <dgm:prSet/>
      <dgm:spPr/>
      <dgm:t>
        <a:bodyPr/>
        <a:lstStyle/>
        <a:p>
          <a:endParaRPr lang="ca-ES"/>
        </a:p>
      </dgm:t>
    </dgm:pt>
    <dgm:pt modelId="{6828A204-FBEF-4521-B66C-F729EA0A1373}" type="parTrans" cxnId="{EC8D019E-BEC1-4878-BAB1-6A6E42A044ED}">
      <dgm:prSet/>
      <dgm:spPr/>
      <dgm:t>
        <a:bodyPr/>
        <a:lstStyle/>
        <a:p>
          <a:endParaRPr lang="ca-ES"/>
        </a:p>
      </dgm:t>
    </dgm:pt>
    <dgm:pt modelId="{A4AB2082-7F3C-4086-88A1-3DAA34041CC7}">
      <dgm:prSet phldrT="[Texto]" custT="1"/>
      <dgm:spPr>
        <a:gradFill rotWithShape="0">
          <a:gsLst>
            <a:gs pos="0">
              <a:srgbClr val="EACC16">
                <a:lumMod val="100000"/>
                <a:alpha val="60000"/>
              </a:srgbClr>
            </a:gs>
            <a:gs pos="50000">
              <a:srgbClr val="C4AB12"/>
            </a:gs>
            <a:gs pos="100000">
              <a:srgbClr val="B49D10"/>
            </a:gs>
          </a:gsLst>
        </a:gradFill>
        <a:scene3d>
          <a:camera prst="orthographicFront"/>
          <a:lightRig rig="flat" dir="t"/>
        </a:scene3d>
        <a:sp3d prstMaterial="plastic">
          <a:bevelB w="88900" h="31750" prst="angle"/>
        </a:sp3d>
      </dgm:spPr>
      <dgm:t>
        <a:bodyPr/>
        <a:lstStyle/>
        <a:p>
          <a:endParaRPr lang="ca-ES" sz="1800" b="1" dirty="0"/>
        </a:p>
      </dgm:t>
    </dgm:pt>
    <dgm:pt modelId="{6F0949D4-CC8C-48F6-8E7F-5DE205AD68FD}" type="sibTrans" cxnId="{039301B3-481F-469F-9F0C-F75E953EA725}">
      <dgm:prSet/>
      <dgm:spPr>
        <a:gradFill rotWithShape="0">
          <a:gsLst>
            <a:gs pos="0">
              <a:schemeClr val="bg1">
                <a:lumMod val="50000"/>
              </a:schemeClr>
            </a:gs>
            <a:gs pos="50000">
              <a:schemeClr val="bg1">
                <a:lumMod val="65000"/>
              </a:schemeClr>
            </a:gs>
            <a:gs pos="100000">
              <a:schemeClr val="bg1">
                <a:lumMod val="65000"/>
              </a:schemeClr>
            </a:gs>
          </a:gsLst>
        </a:gradFill>
        <a:scene3d>
          <a:camera prst="orthographicFront"/>
          <a:lightRig rig="flat" dir="t"/>
        </a:scene3d>
        <a:sp3d z="-80000" prstMaterial="plastic">
          <a:bevelB w="25400" h="25400" prst="angle"/>
        </a:sp3d>
      </dgm:spPr>
      <dgm:t>
        <a:bodyPr/>
        <a:lstStyle/>
        <a:p>
          <a:endParaRPr lang="ca-ES"/>
        </a:p>
      </dgm:t>
    </dgm:pt>
    <dgm:pt modelId="{D0AF0EAB-02E8-42E7-9C8E-ABA2701328ED}" type="parTrans" cxnId="{039301B3-481F-469F-9F0C-F75E953EA725}">
      <dgm:prSet/>
      <dgm:spPr/>
      <dgm:t>
        <a:bodyPr/>
        <a:lstStyle/>
        <a:p>
          <a:endParaRPr lang="ca-ES"/>
        </a:p>
      </dgm:t>
    </dgm:pt>
    <dgm:pt modelId="{93B64396-DDF5-4A33-8709-3D805C2B1EB6}">
      <dgm:prSet phldrT="[Texto]" custT="1"/>
      <dgm:spPr>
        <a:gradFill rotWithShape="0">
          <a:gsLst>
            <a:gs pos="0">
              <a:srgbClr val="D898CF">
                <a:alpha val="60000"/>
              </a:srgbClr>
            </a:gs>
            <a:gs pos="50000">
              <a:srgbClr val="9B7397"/>
            </a:gs>
            <a:gs pos="100000">
              <a:srgbClr val="63317F"/>
            </a:gs>
          </a:gsLst>
        </a:gradFill>
        <a:scene3d>
          <a:camera prst="orthographicFront"/>
          <a:lightRig rig="flat" dir="t"/>
        </a:scene3d>
        <a:sp3d prstMaterial="plastic">
          <a:bevelB w="88900" h="31750" prst="angle"/>
        </a:sp3d>
      </dgm:spPr>
      <dgm:t>
        <a:bodyPr/>
        <a:lstStyle/>
        <a:p>
          <a:endParaRPr lang="ca-ES" sz="1800" b="1" dirty="0"/>
        </a:p>
      </dgm:t>
    </dgm:pt>
    <dgm:pt modelId="{0D3959B0-8B50-4399-A75B-1A0CB37F1023}" type="sibTrans" cxnId="{5750D8B2-0A64-481C-AD18-75E4F67AE81E}">
      <dgm:prSet/>
      <dgm:spPr>
        <a:gradFill rotWithShape="0">
          <a:gsLst>
            <a:gs pos="0">
              <a:schemeClr val="accent2">
                <a:hueOff val="-1455363"/>
                <a:satOff val="-83928"/>
                <a:lumOff val="8628"/>
                <a:satMod val="103000"/>
                <a:lumMod val="102000"/>
                <a:tint val="94000"/>
                <a:alpha val="70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gradFill>
        <a:effectLst/>
        <a:scene3d>
          <a:camera prst="orthographicFront"/>
          <a:lightRig rig="flat" dir="t"/>
        </a:scene3d>
        <a:sp3d z="-80000" prstMaterial="plastic">
          <a:bevelB w="25400" h="25400" prst="angle"/>
        </a:sp3d>
      </dgm:spPr>
      <dgm:t>
        <a:bodyPr/>
        <a:lstStyle/>
        <a:p>
          <a:endParaRPr lang="ca-ES"/>
        </a:p>
      </dgm:t>
    </dgm:pt>
    <dgm:pt modelId="{417A0D3A-0B3D-4240-85A4-CB9945983F4D}" type="parTrans" cxnId="{5750D8B2-0A64-481C-AD18-75E4F67AE81E}">
      <dgm:prSet/>
      <dgm:spPr/>
      <dgm:t>
        <a:bodyPr/>
        <a:lstStyle/>
        <a:p>
          <a:endParaRPr lang="ca-ES"/>
        </a:p>
      </dgm:t>
    </dgm:pt>
    <dgm:pt modelId="{F253444F-2EC4-44AB-AB3E-A764FEDD1EE8}">
      <dgm:prSet/>
      <dgm:spPr/>
      <dgm:t>
        <a:bodyPr/>
        <a:lstStyle/>
        <a:p>
          <a:endParaRPr lang="ca-ES"/>
        </a:p>
      </dgm:t>
    </dgm:pt>
    <dgm:pt modelId="{7D89F7B4-F2E6-4861-8F59-3850DC558C16}" type="sibTrans" cxnId="{17681B71-F781-4E12-8B62-96051C1297C4}">
      <dgm:prSet/>
      <dgm:spPr/>
      <dgm:t>
        <a:bodyPr/>
        <a:lstStyle/>
        <a:p>
          <a:endParaRPr lang="ca-ES"/>
        </a:p>
      </dgm:t>
    </dgm:pt>
    <dgm:pt modelId="{5B1FA486-3D7F-4D50-84D3-B2E4F5227A9C}" type="parTrans" cxnId="{17681B71-F781-4E12-8B62-96051C1297C4}">
      <dgm:prSet/>
      <dgm:spPr/>
      <dgm:t>
        <a:bodyPr/>
        <a:lstStyle/>
        <a:p>
          <a:endParaRPr lang="ca-ES"/>
        </a:p>
      </dgm:t>
    </dgm:pt>
    <dgm:pt modelId="{A20F4E18-57B7-4BFC-9A01-959EFF2D603A}" type="pres">
      <dgm:prSet presAssocID="{6582DF4E-8D03-428A-9BB3-0770F4A6D02F}" presName="composite" presStyleCnt="0">
        <dgm:presLayoutVars>
          <dgm:chMax val="3"/>
          <dgm:animLvl val="lvl"/>
          <dgm:resizeHandles val="exact"/>
        </dgm:presLayoutVars>
      </dgm:prSet>
      <dgm:spPr/>
      <dgm:t>
        <a:bodyPr/>
        <a:lstStyle/>
        <a:p>
          <a:endParaRPr lang="ca-ES"/>
        </a:p>
      </dgm:t>
    </dgm:pt>
    <dgm:pt modelId="{A09C84B5-620A-49A4-B760-3B1EAE14E08C}" type="pres">
      <dgm:prSet presAssocID="{73B58B65-1A6B-4BBC-8C2E-B2293B17028C}" presName="gear1" presStyleLbl="node1" presStyleIdx="0" presStyleCnt="3" custScaleX="98191" custScaleY="94418" custLinFactNeighborX="-41025" custLinFactNeighborY="-46557">
        <dgm:presLayoutVars>
          <dgm:chMax val="1"/>
          <dgm:bulletEnabled val="1"/>
        </dgm:presLayoutVars>
      </dgm:prSet>
      <dgm:spPr/>
      <dgm:t>
        <a:bodyPr/>
        <a:lstStyle/>
        <a:p>
          <a:endParaRPr lang="ca-ES"/>
        </a:p>
      </dgm:t>
    </dgm:pt>
    <dgm:pt modelId="{DBC3A18F-56F9-4137-A16F-FC1428D71EB1}" type="pres">
      <dgm:prSet presAssocID="{73B58B65-1A6B-4BBC-8C2E-B2293B17028C}" presName="gear1srcNode" presStyleLbl="node1" presStyleIdx="0" presStyleCnt="3"/>
      <dgm:spPr/>
      <dgm:t>
        <a:bodyPr/>
        <a:lstStyle/>
        <a:p>
          <a:endParaRPr lang="ca-ES"/>
        </a:p>
      </dgm:t>
    </dgm:pt>
    <dgm:pt modelId="{B4948434-8DA9-49F5-80E5-2FFAF7079A2C}" type="pres">
      <dgm:prSet presAssocID="{73B58B65-1A6B-4BBC-8C2E-B2293B17028C}" presName="gear1dstNode" presStyleLbl="node1" presStyleIdx="0" presStyleCnt="3"/>
      <dgm:spPr/>
      <dgm:t>
        <a:bodyPr/>
        <a:lstStyle/>
        <a:p>
          <a:endParaRPr lang="ca-ES"/>
        </a:p>
      </dgm:t>
    </dgm:pt>
    <dgm:pt modelId="{E1C432D4-AF47-407B-B129-66EEFB256FB7}" type="pres">
      <dgm:prSet presAssocID="{A4AB2082-7F3C-4086-88A1-3DAA34041CC7}" presName="gear2" presStyleLbl="node1" presStyleIdx="1" presStyleCnt="3" custScaleX="145546" custScaleY="150848" custLinFactNeighborX="-94705" custLinFactNeighborY="-34847">
        <dgm:presLayoutVars>
          <dgm:chMax val="1"/>
          <dgm:bulletEnabled val="1"/>
        </dgm:presLayoutVars>
      </dgm:prSet>
      <dgm:spPr/>
      <dgm:t>
        <a:bodyPr/>
        <a:lstStyle/>
        <a:p>
          <a:endParaRPr lang="ca-ES"/>
        </a:p>
      </dgm:t>
    </dgm:pt>
    <dgm:pt modelId="{87DC9AF7-50B9-412A-8BAD-8B2BB8CC39D1}" type="pres">
      <dgm:prSet presAssocID="{A4AB2082-7F3C-4086-88A1-3DAA34041CC7}" presName="gear2srcNode" presStyleLbl="node1" presStyleIdx="1" presStyleCnt="3"/>
      <dgm:spPr/>
      <dgm:t>
        <a:bodyPr/>
        <a:lstStyle/>
        <a:p>
          <a:endParaRPr lang="ca-ES"/>
        </a:p>
      </dgm:t>
    </dgm:pt>
    <dgm:pt modelId="{210799F0-6BC8-46A1-B2B7-732B4D63DF55}" type="pres">
      <dgm:prSet presAssocID="{A4AB2082-7F3C-4086-88A1-3DAA34041CC7}" presName="gear2dstNode" presStyleLbl="node1" presStyleIdx="1" presStyleCnt="3"/>
      <dgm:spPr/>
      <dgm:t>
        <a:bodyPr/>
        <a:lstStyle/>
        <a:p>
          <a:endParaRPr lang="ca-ES"/>
        </a:p>
      </dgm:t>
    </dgm:pt>
    <dgm:pt modelId="{23F7641D-08B5-441F-8145-F516B116EF95}" type="pres">
      <dgm:prSet presAssocID="{93B64396-DDF5-4A33-8709-3D805C2B1EB6}" presName="gear3" presStyleLbl="node1" presStyleIdx="2" presStyleCnt="3" custScaleX="148107" custScaleY="149568" custLinFactNeighborX="96718" custLinFactNeighborY="29294"/>
      <dgm:spPr/>
      <dgm:t>
        <a:bodyPr/>
        <a:lstStyle/>
        <a:p>
          <a:endParaRPr lang="ca-ES"/>
        </a:p>
      </dgm:t>
    </dgm:pt>
    <dgm:pt modelId="{09D993DC-79BC-4036-B70B-9F795AE70515}" type="pres">
      <dgm:prSet presAssocID="{93B64396-DDF5-4A33-8709-3D805C2B1EB6}" presName="gear3tx" presStyleLbl="node1" presStyleIdx="2" presStyleCnt="3">
        <dgm:presLayoutVars>
          <dgm:chMax val="1"/>
          <dgm:bulletEnabled val="1"/>
        </dgm:presLayoutVars>
      </dgm:prSet>
      <dgm:spPr/>
      <dgm:t>
        <a:bodyPr/>
        <a:lstStyle/>
        <a:p>
          <a:endParaRPr lang="ca-ES"/>
        </a:p>
      </dgm:t>
    </dgm:pt>
    <dgm:pt modelId="{D481E668-2853-4FE4-B7D4-116A008847F7}" type="pres">
      <dgm:prSet presAssocID="{93B64396-DDF5-4A33-8709-3D805C2B1EB6}" presName="gear3srcNode" presStyleLbl="node1" presStyleIdx="2" presStyleCnt="3"/>
      <dgm:spPr/>
      <dgm:t>
        <a:bodyPr/>
        <a:lstStyle/>
        <a:p>
          <a:endParaRPr lang="ca-ES"/>
        </a:p>
      </dgm:t>
    </dgm:pt>
    <dgm:pt modelId="{CB2A6A09-B3CF-420B-9F00-3D124EFC002E}" type="pres">
      <dgm:prSet presAssocID="{93B64396-DDF5-4A33-8709-3D805C2B1EB6}" presName="gear3dstNode" presStyleLbl="node1" presStyleIdx="2" presStyleCnt="3"/>
      <dgm:spPr/>
      <dgm:t>
        <a:bodyPr/>
        <a:lstStyle/>
        <a:p>
          <a:endParaRPr lang="ca-ES"/>
        </a:p>
      </dgm:t>
    </dgm:pt>
    <dgm:pt modelId="{7B16B7F8-08D8-4ABE-B0B3-D85CDCB66EEE}" type="pres">
      <dgm:prSet presAssocID="{2FB061BD-40AF-469D-9E09-171677C800C6}" presName="connector1" presStyleLbl="sibTrans2D1" presStyleIdx="0" presStyleCnt="3" custAng="1212900" custFlipVert="1" custFlipHor="0" custScaleX="1711" custScaleY="1790" custLinFactNeighborX="4383" custLinFactNeighborY="24947"/>
      <dgm:spPr/>
      <dgm:t>
        <a:bodyPr/>
        <a:lstStyle/>
        <a:p>
          <a:endParaRPr lang="ca-ES"/>
        </a:p>
      </dgm:t>
    </dgm:pt>
    <dgm:pt modelId="{069975B4-CEFB-4DC0-BD69-46D31E7B2199}" type="pres">
      <dgm:prSet presAssocID="{6F0949D4-CC8C-48F6-8E7F-5DE205AD68FD}" presName="connector2" presStyleLbl="sibTrans2D1" presStyleIdx="1" presStyleCnt="3" custAng="3567808" custLinFactNeighborX="-68039" custLinFactNeighborY="-55022"/>
      <dgm:spPr/>
      <dgm:t>
        <a:bodyPr/>
        <a:lstStyle/>
        <a:p>
          <a:endParaRPr lang="ca-ES"/>
        </a:p>
      </dgm:t>
    </dgm:pt>
    <dgm:pt modelId="{93F8B973-B44B-42C4-8259-FEC1C7C46293}" type="pres">
      <dgm:prSet presAssocID="{0D3959B0-8B50-4399-A75B-1A0CB37F1023}" presName="connector3" presStyleLbl="sibTrans2D1" presStyleIdx="2" presStyleCnt="3" custAng="4071426" custLinFactNeighborX="-5140" custLinFactNeighborY="18824"/>
      <dgm:spPr/>
      <dgm:t>
        <a:bodyPr/>
        <a:lstStyle/>
        <a:p>
          <a:endParaRPr lang="ca-ES"/>
        </a:p>
      </dgm:t>
    </dgm:pt>
  </dgm:ptLst>
  <dgm:cxnLst>
    <dgm:cxn modelId="{B43CDD89-D72F-4764-9891-B497360C993E}" type="presOf" srcId="{93B64396-DDF5-4A33-8709-3D805C2B1EB6}" destId="{CB2A6A09-B3CF-420B-9F00-3D124EFC002E}" srcOrd="3" destOrd="0" presId="urn:microsoft.com/office/officeart/2005/8/layout/gear1"/>
    <dgm:cxn modelId="{65924035-9658-4A44-9463-3389ED824A36}" type="presOf" srcId="{0D3959B0-8B50-4399-A75B-1A0CB37F1023}" destId="{93F8B973-B44B-42C4-8259-FEC1C7C46293}" srcOrd="0" destOrd="0" presId="urn:microsoft.com/office/officeart/2005/8/layout/gear1"/>
    <dgm:cxn modelId="{17D2F536-38BA-4C0D-AE6E-EECB8FE2E0DD}" type="presOf" srcId="{A4AB2082-7F3C-4086-88A1-3DAA34041CC7}" destId="{E1C432D4-AF47-407B-B129-66EEFB256FB7}" srcOrd="0" destOrd="0" presId="urn:microsoft.com/office/officeart/2005/8/layout/gear1"/>
    <dgm:cxn modelId="{0FD36988-66F7-4BF4-96A6-7C3E06D850E0}" type="presOf" srcId="{A4AB2082-7F3C-4086-88A1-3DAA34041CC7}" destId="{87DC9AF7-50B9-412A-8BAD-8B2BB8CC39D1}" srcOrd="1" destOrd="0" presId="urn:microsoft.com/office/officeart/2005/8/layout/gear1"/>
    <dgm:cxn modelId="{F4B9FA81-95B0-4CA0-AB63-04F8A28E6356}" type="presOf" srcId="{6582DF4E-8D03-428A-9BB3-0770F4A6D02F}" destId="{A20F4E18-57B7-4BFC-9A01-959EFF2D603A}" srcOrd="0" destOrd="0" presId="urn:microsoft.com/office/officeart/2005/8/layout/gear1"/>
    <dgm:cxn modelId="{E5D3AA04-0A00-4EB0-BF15-4D659ED20F92}" type="presOf" srcId="{73B58B65-1A6B-4BBC-8C2E-B2293B17028C}" destId="{A09C84B5-620A-49A4-B760-3B1EAE14E08C}" srcOrd="0" destOrd="0" presId="urn:microsoft.com/office/officeart/2005/8/layout/gear1"/>
    <dgm:cxn modelId="{DD98F6C7-205C-46D0-B041-5576955B02E9}" type="presOf" srcId="{6F0949D4-CC8C-48F6-8E7F-5DE205AD68FD}" destId="{069975B4-CEFB-4DC0-BD69-46D31E7B2199}" srcOrd="0" destOrd="0" presId="urn:microsoft.com/office/officeart/2005/8/layout/gear1"/>
    <dgm:cxn modelId="{0C468862-A575-45F2-84FF-4259FCF528AD}" type="presOf" srcId="{93B64396-DDF5-4A33-8709-3D805C2B1EB6}" destId="{09D993DC-79BC-4036-B70B-9F795AE70515}" srcOrd="1" destOrd="0" presId="urn:microsoft.com/office/officeart/2005/8/layout/gear1"/>
    <dgm:cxn modelId="{039301B3-481F-469F-9F0C-F75E953EA725}" srcId="{6582DF4E-8D03-428A-9BB3-0770F4A6D02F}" destId="{A4AB2082-7F3C-4086-88A1-3DAA34041CC7}" srcOrd="1" destOrd="0" parTransId="{D0AF0EAB-02E8-42E7-9C8E-ABA2701328ED}" sibTransId="{6F0949D4-CC8C-48F6-8E7F-5DE205AD68FD}"/>
    <dgm:cxn modelId="{5750D8B2-0A64-481C-AD18-75E4F67AE81E}" srcId="{6582DF4E-8D03-428A-9BB3-0770F4A6D02F}" destId="{93B64396-DDF5-4A33-8709-3D805C2B1EB6}" srcOrd="2" destOrd="0" parTransId="{417A0D3A-0B3D-4240-85A4-CB9945983F4D}" sibTransId="{0D3959B0-8B50-4399-A75B-1A0CB37F1023}"/>
    <dgm:cxn modelId="{9788E394-B8C8-43D6-9DAE-51EC41041B12}" type="presOf" srcId="{A4AB2082-7F3C-4086-88A1-3DAA34041CC7}" destId="{210799F0-6BC8-46A1-B2B7-732B4D63DF55}" srcOrd="2" destOrd="0" presId="urn:microsoft.com/office/officeart/2005/8/layout/gear1"/>
    <dgm:cxn modelId="{5DBE26FD-DDB8-4D2B-ACE8-37D3E0DC61B1}" type="presOf" srcId="{2FB061BD-40AF-469D-9E09-171677C800C6}" destId="{7B16B7F8-08D8-4ABE-B0B3-D85CDCB66EEE}" srcOrd="0" destOrd="0" presId="urn:microsoft.com/office/officeart/2005/8/layout/gear1"/>
    <dgm:cxn modelId="{B79D65F3-2FA3-48DA-8B29-8FDE958F0982}" type="presOf" srcId="{73B58B65-1A6B-4BBC-8C2E-B2293B17028C}" destId="{B4948434-8DA9-49F5-80E5-2FFAF7079A2C}" srcOrd="2" destOrd="0" presId="urn:microsoft.com/office/officeart/2005/8/layout/gear1"/>
    <dgm:cxn modelId="{A8FAD036-1BBC-4FA7-A544-96761A9ED2EB}" type="presOf" srcId="{93B64396-DDF5-4A33-8709-3D805C2B1EB6}" destId="{23F7641D-08B5-441F-8145-F516B116EF95}" srcOrd="0" destOrd="0" presId="urn:microsoft.com/office/officeart/2005/8/layout/gear1"/>
    <dgm:cxn modelId="{ABA22E1A-86AD-46A6-BBE0-0484E2799EEF}" type="presOf" srcId="{73B58B65-1A6B-4BBC-8C2E-B2293B17028C}" destId="{DBC3A18F-56F9-4137-A16F-FC1428D71EB1}" srcOrd="1" destOrd="0" presId="urn:microsoft.com/office/officeart/2005/8/layout/gear1"/>
    <dgm:cxn modelId="{F8670644-A7C4-40BB-BEF0-1E467B4F2D70}" type="presOf" srcId="{93B64396-DDF5-4A33-8709-3D805C2B1EB6}" destId="{D481E668-2853-4FE4-B7D4-116A008847F7}" srcOrd="2" destOrd="0" presId="urn:microsoft.com/office/officeart/2005/8/layout/gear1"/>
    <dgm:cxn modelId="{17681B71-F781-4E12-8B62-96051C1297C4}" srcId="{6582DF4E-8D03-428A-9BB3-0770F4A6D02F}" destId="{F253444F-2EC4-44AB-AB3E-A764FEDD1EE8}" srcOrd="3" destOrd="0" parTransId="{5B1FA486-3D7F-4D50-84D3-B2E4F5227A9C}" sibTransId="{7D89F7B4-F2E6-4861-8F59-3850DC558C16}"/>
    <dgm:cxn modelId="{EC8D019E-BEC1-4878-BAB1-6A6E42A044ED}" srcId="{6582DF4E-8D03-428A-9BB3-0770F4A6D02F}" destId="{73B58B65-1A6B-4BBC-8C2E-B2293B17028C}" srcOrd="0" destOrd="0" parTransId="{6828A204-FBEF-4521-B66C-F729EA0A1373}" sibTransId="{2FB061BD-40AF-469D-9E09-171677C800C6}"/>
    <dgm:cxn modelId="{B64D0632-0D00-49BF-9005-2B761992820E}" type="presParOf" srcId="{A20F4E18-57B7-4BFC-9A01-959EFF2D603A}" destId="{A09C84B5-620A-49A4-B760-3B1EAE14E08C}" srcOrd="0" destOrd="0" presId="urn:microsoft.com/office/officeart/2005/8/layout/gear1"/>
    <dgm:cxn modelId="{427B8EEF-0E4B-4AAA-A67D-821612342FDF}" type="presParOf" srcId="{A20F4E18-57B7-4BFC-9A01-959EFF2D603A}" destId="{DBC3A18F-56F9-4137-A16F-FC1428D71EB1}" srcOrd="1" destOrd="0" presId="urn:microsoft.com/office/officeart/2005/8/layout/gear1"/>
    <dgm:cxn modelId="{E564B2B6-F0D2-4C38-8E88-1F14583D339A}" type="presParOf" srcId="{A20F4E18-57B7-4BFC-9A01-959EFF2D603A}" destId="{B4948434-8DA9-49F5-80E5-2FFAF7079A2C}" srcOrd="2" destOrd="0" presId="urn:microsoft.com/office/officeart/2005/8/layout/gear1"/>
    <dgm:cxn modelId="{5299835C-1AB7-4540-89F3-5A88D8CBBE56}" type="presParOf" srcId="{A20F4E18-57B7-4BFC-9A01-959EFF2D603A}" destId="{E1C432D4-AF47-407B-B129-66EEFB256FB7}" srcOrd="3" destOrd="0" presId="urn:microsoft.com/office/officeart/2005/8/layout/gear1"/>
    <dgm:cxn modelId="{0FDA862F-C76D-4F4D-9E7F-A13852A4054B}" type="presParOf" srcId="{A20F4E18-57B7-4BFC-9A01-959EFF2D603A}" destId="{87DC9AF7-50B9-412A-8BAD-8B2BB8CC39D1}" srcOrd="4" destOrd="0" presId="urn:microsoft.com/office/officeart/2005/8/layout/gear1"/>
    <dgm:cxn modelId="{FC9E19A4-95DE-4C4D-8FB2-47AEE06961ED}" type="presParOf" srcId="{A20F4E18-57B7-4BFC-9A01-959EFF2D603A}" destId="{210799F0-6BC8-46A1-B2B7-732B4D63DF55}" srcOrd="5" destOrd="0" presId="urn:microsoft.com/office/officeart/2005/8/layout/gear1"/>
    <dgm:cxn modelId="{B69AB4BB-038F-403B-A628-EC3F99109FA1}" type="presParOf" srcId="{A20F4E18-57B7-4BFC-9A01-959EFF2D603A}" destId="{23F7641D-08B5-441F-8145-F516B116EF95}" srcOrd="6" destOrd="0" presId="urn:microsoft.com/office/officeart/2005/8/layout/gear1"/>
    <dgm:cxn modelId="{AC41F24E-BB22-481B-AEEF-679181866218}" type="presParOf" srcId="{A20F4E18-57B7-4BFC-9A01-959EFF2D603A}" destId="{09D993DC-79BC-4036-B70B-9F795AE70515}" srcOrd="7" destOrd="0" presId="urn:microsoft.com/office/officeart/2005/8/layout/gear1"/>
    <dgm:cxn modelId="{321F3C5B-1F06-4524-9008-6EB368F1A492}" type="presParOf" srcId="{A20F4E18-57B7-4BFC-9A01-959EFF2D603A}" destId="{D481E668-2853-4FE4-B7D4-116A008847F7}" srcOrd="8" destOrd="0" presId="urn:microsoft.com/office/officeart/2005/8/layout/gear1"/>
    <dgm:cxn modelId="{6EDA90EB-5866-4992-AD2F-1220FEE02936}" type="presParOf" srcId="{A20F4E18-57B7-4BFC-9A01-959EFF2D603A}" destId="{CB2A6A09-B3CF-420B-9F00-3D124EFC002E}" srcOrd="9" destOrd="0" presId="urn:microsoft.com/office/officeart/2005/8/layout/gear1"/>
    <dgm:cxn modelId="{513C6986-5D0D-4703-A9B2-1D4A9B925956}" type="presParOf" srcId="{A20F4E18-57B7-4BFC-9A01-959EFF2D603A}" destId="{7B16B7F8-08D8-4ABE-B0B3-D85CDCB66EEE}" srcOrd="10" destOrd="0" presId="urn:microsoft.com/office/officeart/2005/8/layout/gear1"/>
    <dgm:cxn modelId="{F74EB516-781D-4E5C-9631-69D831B2D521}" type="presParOf" srcId="{A20F4E18-57B7-4BFC-9A01-959EFF2D603A}" destId="{069975B4-CEFB-4DC0-BD69-46D31E7B2199}" srcOrd="11" destOrd="0" presId="urn:microsoft.com/office/officeart/2005/8/layout/gear1"/>
    <dgm:cxn modelId="{AD0A09F8-EB64-4109-B5E3-0FD2E214D084}" type="presParOf" srcId="{A20F4E18-57B7-4BFC-9A01-959EFF2D603A}" destId="{93F8B973-B44B-42C4-8259-FEC1C7C46293}"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C84B5-620A-49A4-B760-3B1EAE14E08C}">
      <dsp:nvSpPr>
        <dsp:cNvPr id="0" name=""/>
        <dsp:cNvSpPr/>
      </dsp:nvSpPr>
      <dsp:spPr>
        <a:xfrm>
          <a:off x="3143980" y="1379525"/>
          <a:ext cx="2694990" cy="2591434"/>
        </a:xfrm>
        <a:prstGeom prst="gear9">
          <a:avLst/>
        </a:prstGeom>
        <a:gradFill rotWithShape="0">
          <a:gsLst>
            <a:gs pos="0">
              <a:srgbClr val="51957D">
                <a:alpha val="60000"/>
              </a:srgbClr>
            </a:gs>
            <a:gs pos="50000">
              <a:srgbClr val="5E928E"/>
            </a:gs>
            <a:gs pos="100000">
              <a:srgbClr val="558582"/>
            </a:gs>
          </a:gsLst>
          <a:lin ang="5400000" scaled="0"/>
        </a:gra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a-ES" sz="1800" b="1" kern="1200" noProof="0" dirty="0" smtClean="0">
              <a:effectLst>
                <a:outerShdw blurRad="38100" dist="38100" dir="2700000" algn="tl">
                  <a:srgbClr val="000000">
                    <a:alpha val="43137"/>
                  </a:srgbClr>
                </a:outerShdw>
              </a:effectLst>
            </a:rPr>
            <a:t>COORDINATION </a:t>
          </a:r>
          <a:endParaRPr lang="ca-ES" sz="1800" b="1" kern="1200" noProof="0" dirty="0">
            <a:effectLst>
              <a:outerShdw blurRad="38100" dist="38100" dir="2700000" algn="tl">
                <a:srgbClr val="000000">
                  <a:alpha val="43137"/>
                </a:srgbClr>
              </a:outerShdw>
            </a:effectLst>
          </a:endParaRPr>
        </a:p>
        <a:p>
          <a:pPr lvl="0" algn="ctr" defTabSz="800100">
            <a:lnSpc>
              <a:spcPct val="90000"/>
            </a:lnSpc>
            <a:spcBef>
              <a:spcPct val="0"/>
            </a:spcBef>
            <a:spcAft>
              <a:spcPct val="35000"/>
            </a:spcAft>
          </a:pPr>
          <a:r>
            <a:rPr lang="en-US" sz="1400" kern="1200" dirty="0" smtClean="0"/>
            <a:t>with the different actors in the city working against discrimination</a:t>
          </a:r>
          <a:endParaRPr lang="ca-ES" sz="1400" b="1" kern="1200" noProof="0" dirty="0">
            <a:effectLst>
              <a:outerShdw blurRad="38100" dist="38100" dir="2700000" algn="tl">
                <a:srgbClr val="000000">
                  <a:alpha val="43137"/>
                </a:srgbClr>
              </a:outerShdw>
            </a:effectLst>
          </a:endParaRPr>
        </a:p>
      </dsp:txBody>
      <dsp:txXfrm>
        <a:off x="3678053" y="1986556"/>
        <a:ext cx="1626844" cy="1332051"/>
      </dsp:txXfrm>
    </dsp:sp>
    <dsp:sp modelId="{E1C432D4-AF47-407B-B129-66EEFB256FB7}">
      <dsp:nvSpPr>
        <dsp:cNvPr id="0" name=""/>
        <dsp:cNvSpPr/>
      </dsp:nvSpPr>
      <dsp:spPr>
        <a:xfrm>
          <a:off x="303280" y="728940"/>
          <a:ext cx="2905247" cy="3011080"/>
        </a:xfrm>
        <a:prstGeom prst="gear6">
          <a:avLst/>
        </a:prstGeom>
        <a:gradFill rotWithShape="0">
          <a:gsLst>
            <a:gs pos="0">
              <a:srgbClr val="EACC16">
                <a:lumMod val="100000"/>
                <a:alpha val="60000"/>
              </a:srgbClr>
            </a:gs>
            <a:gs pos="50000">
              <a:srgbClr val="C4AB12"/>
            </a:gs>
            <a:gs pos="100000">
              <a:srgbClr val="B49D10"/>
            </a:gs>
          </a:gsLst>
          <a:lin ang="5400000" scaled="0"/>
        </a:gra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ca-ES" sz="1800" b="1" kern="1200" dirty="0"/>
        </a:p>
      </dsp:txBody>
      <dsp:txXfrm>
        <a:off x="1034685" y="1480379"/>
        <a:ext cx="1442437" cy="1508202"/>
      </dsp:txXfrm>
    </dsp:sp>
    <dsp:sp modelId="{23F7641D-08B5-441F-8145-F516B116EF95}">
      <dsp:nvSpPr>
        <dsp:cNvPr id="0" name=""/>
        <dsp:cNvSpPr/>
      </dsp:nvSpPr>
      <dsp:spPr>
        <a:xfrm rot="20700000">
          <a:off x="5617788" y="766642"/>
          <a:ext cx="2886177" cy="2935669"/>
        </a:xfrm>
        <a:prstGeom prst="gear6">
          <a:avLst/>
        </a:prstGeom>
        <a:gradFill rotWithShape="0">
          <a:gsLst>
            <a:gs pos="0">
              <a:srgbClr val="D898CF">
                <a:alpha val="60000"/>
              </a:srgbClr>
            </a:gs>
            <a:gs pos="50000">
              <a:srgbClr val="9B7397"/>
            </a:gs>
            <a:gs pos="100000">
              <a:srgbClr val="63317F"/>
            </a:gs>
          </a:gsLst>
          <a:lin ang="5400000" scaled="0"/>
        </a:gradFill>
        <a:ln>
          <a:noFill/>
        </a:ln>
        <a:effectLst/>
        <a:scene3d>
          <a:camera prst="orthographicFront"/>
          <a:lightRig rig="flat" dir="t"/>
        </a:scene3d>
        <a:sp3d prstMaterial="plastic">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ca-ES" sz="1800" b="1" kern="1200" dirty="0"/>
        </a:p>
      </dsp:txBody>
      <dsp:txXfrm rot="-20700000">
        <a:off x="6247876" y="1413456"/>
        <a:ext cx="1626002" cy="1642041"/>
      </dsp:txXfrm>
    </dsp:sp>
    <dsp:sp modelId="{7B16B7F8-08D8-4ABE-B0B3-D85CDCB66EEE}">
      <dsp:nvSpPr>
        <dsp:cNvPr id="0" name=""/>
        <dsp:cNvSpPr/>
      </dsp:nvSpPr>
      <dsp:spPr>
        <a:xfrm rot="20387100" flipV="1">
          <a:off x="5923431" y="4763090"/>
          <a:ext cx="60109" cy="62885"/>
        </a:xfrm>
        <a:prstGeom prst="circularArrow">
          <a:avLst>
            <a:gd name="adj1" fmla="val 4688"/>
            <a:gd name="adj2" fmla="val 299029"/>
            <a:gd name="adj3" fmla="val 2532374"/>
            <a:gd name="adj4" fmla="val 15826792"/>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69975B4-CEFB-4DC0-BD69-46D31E7B2199}">
      <dsp:nvSpPr>
        <dsp:cNvPr id="0" name=""/>
        <dsp:cNvSpPr/>
      </dsp:nvSpPr>
      <dsp:spPr>
        <a:xfrm rot="3567808">
          <a:off x="558049" y="82488"/>
          <a:ext cx="2552515" cy="2552515"/>
        </a:xfrm>
        <a:prstGeom prst="leftCircularArrow">
          <a:avLst>
            <a:gd name="adj1" fmla="val 6452"/>
            <a:gd name="adj2" fmla="val 429999"/>
            <a:gd name="adj3" fmla="val 10489124"/>
            <a:gd name="adj4" fmla="val 14837806"/>
            <a:gd name="adj5" fmla="val 7527"/>
          </a:avLst>
        </a:prstGeom>
        <a:gradFill rotWithShape="0">
          <a:gsLst>
            <a:gs pos="0">
              <a:schemeClr val="bg1">
                <a:lumMod val="50000"/>
              </a:schemeClr>
            </a:gs>
            <a:gs pos="50000">
              <a:schemeClr val="bg1">
                <a:lumMod val="65000"/>
              </a:schemeClr>
            </a:gs>
            <a:gs pos="100000">
              <a:schemeClr val="bg1">
                <a:lumMod val="65000"/>
              </a:schemeClr>
            </a:gs>
          </a:gsLst>
          <a:lin ang="5400000" scaled="0"/>
        </a:gradFill>
        <a:ln>
          <a:noFill/>
        </a:ln>
        <a:effectLst/>
        <a:scene3d>
          <a:camera prst="orthographicFront"/>
          <a:lightRig rig="flat" dir="t"/>
        </a:scene3d>
        <a:sp3d z="-80000" prstMaterial="plastic">
          <a:bevelB w="25400" h="25400" prst="angle"/>
        </a:sp3d>
      </dsp:spPr>
      <dsp:style>
        <a:lnRef idx="0">
          <a:scrgbClr r="0" g="0" b="0"/>
        </a:lnRef>
        <a:fillRef idx="3">
          <a:scrgbClr r="0" g="0" b="0"/>
        </a:fillRef>
        <a:effectRef idx="2">
          <a:scrgbClr r="0" g="0" b="0"/>
        </a:effectRef>
        <a:fontRef idx="minor">
          <a:schemeClr val="lt1"/>
        </a:fontRef>
      </dsp:style>
    </dsp:sp>
    <dsp:sp modelId="{93F8B973-B44B-42C4-8259-FEC1C7C46293}">
      <dsp:nvSpPr>
        <dsp:cNvPr id="0" name=""/>
        <dsp:cNvSpPr/>
      </dsp:nvSpPr>
      <dsp:spPr>
        <a:xfrm rot="4071426">
          <a:off x="3172433" y="641161"/>
          <a:ext cx="2752126" cy="2752126"/>
        </a:xfrm>
        <a:prstGeom prst="circularArrow">
          <a:avLst>
            <a:gd name="adj1" fmla="val 5984"/>
            <a:gd name="adj2" fmla="val 394124"/>
            <a:gd name="adj3" fmla="val 13313824"/>
            <a:gd name="adj4" fmla="val 10508221"/>
            <a:gd name="adj5" fmla="val 6981"/>
          </a:avLst>
        </a:prstGeom>
        <a:gradFill rotWithShape="0">
          <a:gsLst>
            <a:gs pos="0">
              <a:schemeClr val="accent2">
                <a:hueOff val="-1455363"/>
                <a:satOff val="-83928"/>
                <a:lumOff val="8628"/>
                <a:satMod val="103000"/>
                <a:lumMod val="102000"/>
                <a:tint val="94000"/>
                <a:alpha val="70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7EE8B9A-6782-4B71-98A3-6E595094E9B0}" type="datetimeFigureOut">
              <a:rPr lang="ca-ES" smtClean="0"/>
              <a:t>16/9/2021</a:t>
            </a:fld>
            <a:endParaRPr lang="ca-ES"/>
          </a:p>
        </p:txBody>
      </p:sp>
      <p:sp>
        <p:nvSpPr>
          <p:cNvPr id="4" name="Contenidor d'imatge de diapositiva 3"/>
          <p:cNvSpPr>
            <a:spLocks noGrp="1" noRot="1" noChangeAspect="1"/>
          </p:cNvSpPr>
          <p:nvPr>
            <p:ph type="sldImg" idx="2"/>
          </p:nvPr>
        </p:nvSpPr>
        <p:spPr>
          <a:xfrm>
            <a:off x="928688" y="744538"/>
            <a:ext cx="4940300" cy="3722687"/>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28C37D-2C87-456B-97AF-20D07DC84360}" type="slidenum">
              <a:rPr lang="ca-ES" smtClean="0"/>
              <a:t>‹Nº›</a:t>
            </a:fld>
            <a:endParaRPr lang="ca-ES"/>
          </a:p>
        </p:txBody>
      </p:sp>
    </p:spTree>
    <p:extLst>
      <p:ext uri="{BB962C8B-B14F-4D97-AF65-F5344CB8AC3E}">
        <p14:creationId xmlns:p14="http://schemas.microsoft.com/office/powerpoint/2010/main" val="1241016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EA37439E-AD33-6E4F-9956-CC83603E31AB}" type="slidenum">
              <a:rPr lang="es-ES" smtClean="0"/>
              <a:t>4</a:t>
            </a:fld>
            <a:endParaRPr lang="es-ES"/>
          </a:p>
        </p:txBody>
      </p:sp>
    </p:spTree>
    <p:extLst>
      <p:ext uri="{BB962C8B-B14F-4D97-AF65-F5344CB8AC3E}">
        <p14:creationId xmlns:p14="http://schemas.microsoft.com/office/powerpoint/2010/main" val="3739066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6828C37D-2C87-456B-97AF-20D07DC84360}" type="slidenum">
              <a:rPr lang="ca-ES" smtClean="0"/>
              <a:t>6</a:t>
            </a:fld>
            <a:endParaRPr lang="ca-ES"/>
          </a:p>
        </p:txBody>
      </p:sp>
    </p:spTree>
    <p:extLst>
      <p:ext uri="{BB962C8B-B14F-4D97-AF65-F5344CB8AC3E}">
        <p14:creationId xmlns:p14="http://schemas.microsoft.com/office/powerpoint/2010/main" val="3282079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A37439E-AD33-6E4F-9956-CC83603E31AB}" type="slidenum">
              <a:rPr lang="es-ES" smtClean="0"/>
              <a:t>7</a:t>
            </a:fld>
            <a:endParaRPr lang="es-ES"/>
          </a:p>
        </p:txBody>
      </p:sp>
    </p:spTree>
    <p:extLst>
      <p:ext uri="{BB962C8B-B14F-4D97-AF65-F5344CB8AC3E}">
        <p14:creationId xmlns:p14="http://schemas.microsoft.com/office/powerpoint/2010/main" val="2580007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66869" y="1095863"/>
            <a:ext cx="7557850" cy="2331226"/>
          </a:xfrm>
        </p:spPr>
        <p:txBody>
          <a:bodyPr anchor="b"/>
          <a:lstStyle>
            <a:lvl1pPr algn="ctr">
              <a:defRPr sz="5834"/>
            </a:lvl1pPr>
          </a:lstStyle>
          <a:p>
            <a:r>
              <a:rPr lang="es-ES_tradnl" smtClean="0"/>
              <a:t>Clic para editar título</a:t>
            </a:r>
            <a:endParaRPr lang="en-US" dirty="0"/>
          </a:p>
        </p:txBody>
      </p:sp>
      <p:sp>
        <p:nvSpPr>
          <p:cNvPr id="3" name="Subtitle 2"/>
          <p:cNvSpPr>
            <a:spLocks noGrp="1"/>
          </p:cNvSpPr>
          <p:nvPr>
            <p:ph type="subTitle" idx="1"/>
          </p:nvPr>
        </p:nvSpPr>
        <p:spPr>
          <a:xfrm>
            <a:off x="1111449" y="3516990"/>
            <a:ext cx="6668691" cy="1616668"/>
          </a:xfrm>
        </p:spPr>
        <p:txBody>
          <a:bodyPr/>
          <a:lstStyle>
            <a:lvl1pPr marL="0" indent="0" algn="ctr">
              <a:buNone/>
              <a:defRPr sz="2334"/>
            </a:lvl1pPr>
            <a:lvl2pPr marL="444581" indent="0" algn="ctr">
              <a:buNone/>
              <a:defRPr sz="1945"/>
            </a:lvl2pPr>
            <a:lvl3pPr marL="889163" indent="0" algn="ctr">
              <a:buNone/>
              <a:defRPr sz="1750"/>
            </a:lvl3pPr>
            <a:lvl4pPr marL="1333744" indent="0" algn="ctr">
              <a:buNone/>
              <a:defRPr sz="1556"/>
            </a:lvl4pPr>
            <a:lvl5pPr marL="1778325" indent="0" algn="ctr">
              <a:buNone/>
              <a:defRPr sz="1556"/>
            </a:lvl5pPr>
            <a:lvl6pPr marL="2222906" indent="0" algn="ctr">
              <a:buNone/>
              <a:defRPr sz="1556"/>
            </a:lvl6pPr>
            <a:lvl7pPr marL="2667488" indent="0" algn="ctr">
              <a:buNone/>
              <a:defRPr sz="1556"/>
            </a:lvl7pPr>
            <a:lvl8pPr marL="3112069" indent="0" algn="ctr">
              <a:buNone/>
              <a:defRPr sz="1556"/>
            </a:lvl8pPr>
            <a:lvl9pPr marL="3556650" indent="0" algn="ctr">
              <a:buNone/>
              <a:defRPr sz="1556"/>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C1CE86-307B-F049-9C51-8CD5C2977CB1}" type="datetimeFigureOut">
              <a:rPr lang="es-ES" smtClean="0"/>
              <a:t>16/09/2021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55247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7AC1CE86-307B-F049-9C51-8CD5C2977CB1}" type="datetimeFigureOut">
              <a:rPr lang="es-ES" smtClean="0"/>
              <a:t>16/09/2021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123843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3043" y="356504"/>
            <a:ext cx="1917249" cy="5674614"/>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611297" y="356504"/>
            <a:ext cx="5640601" cy="5674614"/>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7AC1CE86-307B-F049-9C51-8CD5C2977CB1}" type="datetimeFigureOut">
              <a:rPr lang="es-ES" smtClean="0"/>
              <a:t>16/09/2021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127391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7AC1CE86-307B-F049-9C51-8CD5C2977CB1}" type="datetimeFigureOut">
              <a:rPr lang="es-ES" smtClean="0"/>
              <a:t>16/09/2021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114340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6666" y="1669371"/>
            <a:ext cx="7668995" cy="2785381"/>
          </a:xfrm>
        </p:spPr>
        <p:txBody>
          <a:bodyPr anchor="b"/>
          <a:lstStyle>
            <a:lvl1pPr>
              <a:defRPr sz="5834"/>
            </a:lvl1pPr>
          </a:lstStyle>
          <a:p>
            <a:r>
              <a:rPr lang="es-ES_tradnl" smtClean="0"/>
              <a:t>Clic para editar título</a:t>
            </a:r>
            <a:endParaRPr lang="en-US" dirty="0"/>
          </a:p>
        </p:txBody>
      </p:sp>
      <p:sp>
        <p:nvSpPr>
          <p:cNvPr id="3" name="Text Placeholder 2"/>
          <p:cNvSpPr>
            <a:spLocks noGrp="1"/>
          </p:cNvSpPr>
          <p:nvPr>
            <p:ph type="body" idx="1"/>
          </p:nvPr>
        </p:nvSpPr>
        <p:spPr>
          <a:xfrm>
            <a:off x="606666" y="4481102"/>
            <a:ext cx="7668995" cy="1464766"/>
          </a:xfrm>
        </p:spPr>
        <p:txBody>
          <a:bodyPr/>
          <a:lstStyle>
            <a:lvl1pPr marL="0" indent="0">
              <a:buNone/>
              <a:defRPr sz="2334">
                <a:solidFill>
                  <a:schemeClr val="tx1"/>
                </a:solidFill>
              </a:defRPr>
            </a:lvl1pPr>
            <a:lvl2pPr marL="444581" indent="0">
              <a:buNone/>
              <a:defRPr sz="1945">
                <a:solidFill>
                  <a:schemeClr val="tx1">
                    <a:tint val="75000"/>
                  </a:schemeClr>
                </a:solidFill>
              </a:defRPr>
            </a:lvl2pPr>
            <a:lvl3pPr marL="889163" indent="0">
              <a:buNone/>
              <a:defRPr sz="1750">
                <a:solidFill>
                  <a:schemeClr val="tx1">
                    <a:tint val="75000"/>
                  </a:schemeClr>
                </a:solidFill>
              </a:defRPr>
            </a:lvl3pPr>
            <a:lvl4pPr marL="1333744" indent="0">
              <a:buNone/>
              <a:defRPr sz="1556">
                <a:solidFill>
                  <a:schemeClr val="tx1">
                    <a:tint val="75000"/>
                  </a:schemeClr>
                </a:solidFill>
              </a:defRPr>
            </a:lvl4pPr>
            <a:lvl5pPr marL="1778325" indent="0">
              <a:buNone/>
              <a:defRPr sz="1556">
                <a:solidFill>
                  <a:schemeClr val="tx1">
                    <a:tint val="75000"/>
                  </a:schemeClr>
                </a:solidFill>
              </a:defRPr>
            </a:lvl5pPr>
            <a:lvl6pPr marL="2222906" indent="0">
              <a:buNone/>
              <a:defRPr sz="1556">
                <a:solidFill>
                  <a:schemeClr val="tx1">
                    <a:tint val="75000"/>
                  </a:schemeClr>
                </a:solidFill>
              </a:defRPr>
            </a:lvl6pPr>
            <a:lvl7pPr marL="2667488" indent="0">
              <a:buNone/>
              <a:defRPr sz="1556">
                <a:solidFill>
                  <a:schemeClr val="tx1">
                    <a:tint val="75000"/>
                  </a:schemeClr>
                </a:solidFill>
              </a:defRPr>
            </a:lvl7pPr>
            <a:lvl8pPr marL="3112069" indent="0">
              <a:buNone/>
              <a:defRPr sz="1556">
                <a:solidFill>
                  <a:schemeClr val="tx1">
                    <a:tint val="75000"/>
                  </a:schemeClr>
                </a:solidFill>
              </a:defRPr>
            </a:lvl8pPr>
            <a:lvl9pPr marL="3556650" indent="0">
              <a:buNone/>
              <a:defRPr sz="1556">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7AC1CE86-307B-F049-9C51-8CD5C2977CB1}" type="datetimeFigureOut">
              <a:rPr lang="es-ES" smtClean="0"/>
              <a:t>16/09/2021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18821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sz="half" idx="1"/>
          </p:nvPr>
        </p:nvSpPr>
        <p:spPr>
          <a:xfrm>
            <a:off x="611297" y="1782520"/>
            <a:ext cx="3778925" cy="424859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501366" y="1782520"/>
            <a:ext cx="3778925" cy="424859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7AC1CE86-307B-F049-9C51-8CD5C2977CB1}" type="datetimeFigureOut">
              <a:rPr lang="es-ES" smtClean="0"/>
              <a:t>16/09/2021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55941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12455" y="356505"/>
            <a:ext cx="7668995" cy="1294265"/>
          </a:xfrm>
        </p:spPr>
        <p:txBody>
          <a:bodyPr/>
          <a:lstStyle/>
          <a:p>
            <a:r>
              <a:rPr lang="es-ES_tradnl" smtClean="0"/>
              <a:t>Clic para editar título</a:t>
            </a:r>
            <a:endParaRPr lang="en-US" dirty="0"/>
          </a:p>
        </p:txBody>
      </p:sp>
      <p:sp>
        <p:nvSpPr>
          <p:cNvPr id="3" name="Text Placeholder 2"/>
          <p:cNvSpPr>
            <a:spLocks noGrp="1"/>
          </p:cNvSpPr>
          <p:nvPr>
            <p:ph type="body" idx="1"/>
          </p:nvPr>
        </p:nvSpPr>
        <p:spPr>
          <a:xfrm>
            <a:off x="612456" y="1641469"/>
            <a:ext cx="3761558" cy="804459"/>
          </a:xfrm>
        </p:spPr>
        <p:txBody>
          <a:bodyPr anchor="b"/>
          <a:lstStyle>
            <a:lvl1pPr marL="0" indent="0">
              <a:buNone/>
              <a:defRPr sz="2334" b="1"/>
            </a:lvl1pPr>
            <a:lvl2pPr marL="444581" indent="0">
              <a:buNone/>
              <a:defRPr sz="1945" b="1"/>
            </a:lvl2pPr>
            <a:lvl3pPr marL="889163" indent="0">
              <a:buNone/>
              <a:defRPr sz="1750" b="1"/>
            </a:lvl3pPr>
            <a:lvl4pPr marL="1333744" indent="0">
              <a:buNone/>
              <a:defRPr sz="1556" b="1"/>
            </a:lvl4pPr>
            <a:lvl5pPr marL="1778325" indent="0">
              <a:buNone/>
              <a:defRPr sz="1556" b="1"/>
            </a:lvl5pPr>
            <a:lvl6pPr marL="2222906" indent="0">
              <a:buNone/>
              <a:defRPr sz="1556" b="1"/>
            </a:lvl6pPr>
            <a:lvl7pPr marL="2667488" indent="0">
              <a:buNone/>
              <a:defRPr sz="1556" b="1"/>
            </a:lvl7pPr>
            <a:lvl8pPr marL="3112069" indent="0">
              <a:buNone/>
              <a:defRPr sz="1556" b="1"/>
            </a:lvl8pPr>
            <a:lvl9pPr marL="3556650" indent="0">
              <a:buNone/>
              <a:defRPr sz="1556"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612456" y="2445927"/>
            <a:ext cx="3761558" cy="3597591"/>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501367" y="1641469"/>
            <a:ext cx="3780083" cy="804459"/>
          </a:xfrm>
        </p:spPr>
        <p:txBody>
          <a:bodyPr anchor="b"/>
          <a:lstStyle>
            <a:lvl1pPr marL="0" indent="0">
              <a:buNone/>
              <a:defRPr sz="2334" b="1"/>
            </a:lvl1pPr>
            <a:lvl2pPr marL="444581" indent="0">
              <a:buNone/>
              <a:defRPr sz="1945" b="1"/>
            </a:lvl2pPr>
            <a:lvl3pPr marL="889163" indent="0">
              <a:buNone/>
              <a:defRPr sz="1750" b="1"/>
            </a:lvl3pPr>
            <a:lvl4pPr marL="1333744" indent="0">
              <a:buNone/>
              <a:defRPr sz="1556" b="1"/>
            </a:lvl4pPr>
            <a:lvl5pPr marL="1778325" indent="0">
              <a:buNone/>
              <a:defRPr sz="1556" b="1"/>
            </a:lvl5pPr>
            <a:lvl6pPr marL="2222906" indent="0">
              <a:buNone/>
              <a:defRPr sz="1556" b="1"/>
            </a:lvl6pPr>
            <a:lvl7pPr marL="2667488" indent="0">
              <a:buNone/>
              <a:defRPr sz="1556" b="1"/>
            </a:lvl7pPr>
            <a:lvl8pPr marL="3112069" indent="0">
              <a:buNone/>
              <a:defRPr sz="1556" b="1"/>
            </a:lvl8pPr>
            <a:lvl9pPr marL="3556650" indent="0">
              <a:buNone/>
              <a:defRPr sz="1556"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501367" y="2445927"/>
            <a:ext cx="3780083" cy="3597591"/>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7AC1CE86-307B-F049-9C51-8CD5C2977CB1}" type="datetimeFigureOut">
              <a:rPr lang="es-ES" smtClean="0"/>
              <a:t>16/09/2021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188416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7AC1CE86-307B-F049-9C51-8CD5C2977CB1}" type="datetimeFigureOut">
              <a:rPr lang="es-ES" smtClean="0"/>
              <a:t>16/09/2021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147344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1CE86-307B-F049-9C51-8CD5C2977CB1}" type="datetimeFigureOut">
              <a:rPr lang="es-ES" smtClean="0"/>
              <a:t>16/09/2021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20130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12455" y="446405"/>
            <a:ext cx="2867769" cy="1562418"/>
          </a:xfrm>
        </p:spPr>
        <p:txBody>
          <a:bodyPr anchor="b"/>
          <a:lstStyle>
            <a:lvl1pPr>
              <a:defRPr sz="3112"/>
            </a:lvl1pPr>
          </a:lstStyle>
          <a:p>
            <a:r>
              <a:rPr lang="es-ES_tradnl" smtClean="0"/>
              <a:t>Clic para editar título</a:t>
            </a:r>
            <a:endParaRPr lang="en-US" dirty="0"/>
          </a:p>
        </p:txBody>
      </p:sp>
      <p:sp>
        <p:nvSpPr>
          <p:cNvPr id="3" name="Content Placeholder 2"/>
          <p:cNvSpPr>
            <a:spLocks noGrp="1"/>
          </p:cNvSpPr>
          <p:nvPr>
            <p:ph idx="1"/>
          </p:nvPr>
        </p:nvSpPr>
        <p:spPr>
          <a:xfrm>
            <a:off x="3780083" y="964112"/>
            <a:ext cx="4501366" cy="4758553"/>
          </a:xfrm>
        </p:spPr>
        <p:txBody>
          <a:bodyPr/>
          <a:lstStyle>
            <a:lvl1pPr>
              <a:defRPr sz="3112"/>
            </a:lvl1pPr>
            <a:lvl2pPr>
              <a:defRPr sz="2723"/>
            </a:lvl2pPr>
            <a:lvl3pPr>
              <a:defRPr sz="2334"/>
            </a:lvl3pPr>
            <a:lvl4pPr>
              <a:defRPr sz="1945"/>
            </a:lvl4pPr>
            <a:lvl5pPr>
              <a:defRPr sz="1945"/>
            </a:lvl5pPr>
            <a:lvl6pPr>
              <a:defRPr sz="1945"/>
            </a:lvl6pPr>
            <a:lvl7pPr>
              <a:defRPr sz="1945"/>
            </a:lvl7pPr>
            <a:lvl8pPr>
              <a:defRPr sz="1945"/>
            </a:lvl8pPr>
            <a:lvl9pPr>
              <a:defRPr sz="1945"/>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612455" y="2008823"/>
            <a:ext cx="2867769" cy="3721592"/>
          </a:xfrm>
        </p:spPr>
        <p:txBody>
          <a:bodyPr/>
          <a:lstStyle>
            <a:lvl1pPr marL="0" indent="0">
              <a:buNone/>
              <a:defRPr sz="1556"/>
            </a:lvl1pPr>
            <a:lvl2pPr marL="444581" indent="0">
              <a:buNone/>
              <a:defRPr sz="1361"/>
            </a:lvl2pPr>
            <a:lvl3pPr marL="889163" indent="0">
              <a:buNone/>
              <a:defRPr sz="1167"/>
            </a:lvl3pPr>
            <a:lvl4pPr marL="1333744" indent="0">
              <a:buNone/>
              <a:defRPr sz="972"/>
            </a:lvl4pPr>
            <a:lvl5pPr marL="1778325" indent="0">
              <a:buNone/>
              <a:defRPr sz="972"/>
            </a:lvl5pPr>
            <a:lvl6pPr marL="2222906" indent="0">
              <a:buNone/>
              <a:defRPr sz="972"/>
            </a:lvl6pPr>
            <a:lvl7pPr marL="2667488" indent="0">
              <a:buNone/>
              <a:defRPr sz="972"/>
            </a:lvl7pPr>
            <a:lvl8pPr marL="3112069" indent="0">
              <a:buNone/>
              <a:defRPr sz="972"/>
            </a:lvl8pPr>
            <a:lvl9pPr marL="3556650" indent="0">
              <a:buNone/>
              <a:defRPr sz="972"/>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7AC1CE86-307B-F049-9C51-8CD5C2977CB1}" type="datetimeFigureOut">
              <a:rPr lang="es-ES" smtClean="0"/>
              <a:t>16/09/2021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23896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12455" y="446405"/>
            <a:ext cx="2867769" cy="1562418"/>
          </a:xfrm>
        </p:spPr>
        <p:txBody>
          <a:bodyPr anchor="b"/>
          <a:lstStyle>
            <a:lvl1pPr>
              <a:defRPr sz="3112"/>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3780083" y="964112"/>
            <a:ext cx="4501366" cy="4758553"/>
          </a:xfrm>
        </p:spPr>
        <p:txBody>
          <a:bodyPr anchor="t"/>
          <a:lstStyle>
            <a:lvl1pPr marL="0" indent="0">
              <a:buNone/>
              <a:defRPr sz="3112"/>
            </a:lvl1pPr>
            <a:lvl2pPr marL="444581" indent="0">
              <a:buNone/>
              <a:defRPr sz="2723"/>
            </a:lvl2pPr>
            <a:lvl3pPr marL="889163" indent="0">
              <a:buNone/>
              <a:defRPr sz="2334"/>
            </a:lvl3pPr>
            <a:lvl4pPr marL="1333744" indent="0">
              <a:buNone/>
              <a:defRPr sz="1945"/>
            </a:lvl4pPr>
            <a:lvl5pPr marL="1778325" indent="0">
              <a:buNone/>
              <a:defRPr sz="1945"/>
            </a:lvl5pPr>
            <a:lvl6pPr marL="2222906" indent="0">
              <a:buNone/>
              <a:defRPr sz="1945"/>
            </a:lvl6pPr>
            <a:lvl7pPr marL="2667488" indent="0">
              <a:buNone/>
              <a:defRPr sz="1945"/>
            </a:lvl7pPr>
            <a:lvl8pPr marL="3112069" indent="0">
              <a:buNone/>
              <a:defRPr sz="1945"/>
            </a:lvl8pPr>
            <a:lvl9pPr marL="3556650" indent="0">
              <a:buNone/>
              <a:defRPr sz="1945"/>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612455" y="2008823"/>
            <a:ext cx="2867769" cy="3721592"/>
          </a:xfrm>
        </p:spPr>
        <p:txBody>
          <a:bodyPr/>
          <a:lstStyle>
            <a:lvl1pPr marL="0" indent="0">
              <a:buNone/>
              <a:defRPr sz="1556"/>
            </a:lvl1pPr>
            <a:lvl2pPr marL="444581" indent="0">
              <a:buNone/>
              <a:defRPr sz="1361"/>
            </a:lvl2pPr>
            <a:lvl3pPr marL="889163" indent="0">
              <a:buNone/>
              <a:defRPr sz="1167"/>
            </a:lvl3pPr>
            <a:lvl4pPr marL="1333744" indent="0">
              <a:buNone/>
              <a:defRPr sz="972"/>
            </a:lvl4pPr>
            <a:lvl5pPr marL="1778325" indent="0">
              <a:buNone/>
              <a:defRPr sz="972"/>
            </a:lvl5pPr>
            <a:lvl6pPr marL="2222906" indent="0">
              <a:buNone/>
              <a:defRPr sz="972"/>
            </a:lvl6pPr>
            <a:lvl7pPr marL="2667488" indent="0">
              <a:buNone/>
              <a:defRPr sz="972"/>
            </a:lvl7pPr>
            <a:lvl8pPr marL="3112069" indent="0">
              <a:buNone/>
              <a:defRPr sz="972"/>
            </a:lvl8pPr>
            <a:lvl9pPr marL="3556650" indent="0">
              <a:buNone/>
              <a:defRPr sz="972"/>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7AC1CE86-307B-F049-9C51-8CD5C2977CB1}" type="datetimeFigureOut">
              <a:rPr lang="es-ES" smtClean="0"/>
              <a:t>16/09/2021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7FBA3A0-81A8-4045-BB55-3A1B1CC8521E}" type="slidenum">
              <a:rPr lang="es-ES" smtClean="0"/>
              <a:t>‹Nº›</a:t>
            </a:fld>
            <a:endParaRPr lang="es-ES"/>
          </a:p>
        </p:txBody>
      </p:sp>
    </p:spTree>
    <p:extLst>
      <p:ext uri="{BB962C8B-B14F-4D97-AF65-F5344CB8AC3E}">
        <p14:creationId xmlns:p14="http://schemas.microsoft.com/office/powerpoint/2010/main" val="77653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297" y="356505"/>
            <a:ext cx="7668995" cy="1294265"/>
          </a:xfrm>
          <a:prstGeom prst="rect">
            <a:avLst/>
          </a:prstGeom>
        </p:spPr>
        <p:txBody>
          <a:bodyPr vert="horz" lIns="91440" tIns="45720" rIns="91440" bIns="45720" rtlCol="0" anchor="ctr">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611297" y="1782520"/>
            <a:ext cx="7668995" cy="424859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611297" y="6206271"/>
            <a:ext cx="2000607" cy="356504"/>
          </a:xfrm>
          <a:prstGeom prst="rect">
            <a:avLst/>
          </a:prstGeom>
        </p:spPr>
        <p:txBody>
          <a:bodyPr vert="horz" lIns="91440" tIns="45720" rIns="91440" bIns="45720" rtlCol="0" anchor="ctr"/>
          <a:lstStyle>
            <a:lvl1pPr algn="l">
              <a:defRPr sz="1167">
                <a:solidFill>
                  <a:schemeClr val="tx1">
                    <a:tint val="75000"/>
                  </a:schemeClr>
                </a:solidFill>
              </a:defRPr>
            </a:lvl1pPr>
          </a:lstStyle>
          <a:p>
            <a:fld id="{7AC1CE86-307B-F049-9C51-8CD5C2977CB1}" type="datetimeFigureOut">
              <a:rPr lang="es-ES" smtClean="0"/>
              <a:t>16/09/2021</a:t>
            </a:fld>
            <a:endParaRPr lang="es-ES"/>
          </a:p>
        </p:txBody>
      </p:sp>
      <p:sp>
        <p:nvSpPr>
          <p:cNvPr id="5" name="Footer Placeholder 4"/>
          <p:cNvSpPr>
            <a:spLocks noGrp="1"/>
          </p:cNvSpPr>
          <p:nvPr>
            <p:ph type="ftr" sz="quarter" idx="3"/>
          </p:nvPr>
        </p:nvSpPr>
        <p:spPr>
          <a:xfrm>
            <a:off x="2945339" y="6206271"/>
            <a:ext cx="3000911" cy="356504"/>
          </a:xfrm>
          <a:prstGeom prst="rect">
            <a:avLst/>
          </a:prstGeom>
        </p:spPr>
        <p:txBody>
          <a:bodyPr vert="horz" lIns="91440" tIns="45720" rIns="91440" bIns="45720" rtlCol="0" anchor="ctr"/>
          <a:lstStyle>
            <a:lvl1pPr algn="ctr">
              <a:defRPr sz="1167">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279684" y="6206271"/>
            <a:ext cx="2000607" cy="356504"/>
          </a:xfrm>
          <a:prstGeom prst="rect">
            <a:avLst/>
          </a:prstGeom>
        </p:spPr>
        <p:txBody>
          <a:bodyPr vert="horz" lIns="91440" tIns="45720" rIns="91440" bIns="45720" rtlCol="0" anchor="ctr"/>
          <a:lstStyle>
            <a:lvl1pPr algn="r">
              <a:defRPr sz="1167">
                <a:solidFill>
                  <a:schemeClr val="tx1">
                    <a:tint val="75000"/>
                  </a:schemeClr>
                </a:solidFill>
              </a:defRPr>
            </a:lvl1pPr>
          </a:lstStyle>
          <a:p>
            <a:fld id="{F7FBA3A0-81A8-4045-BB55-3A1B1CC8521E}" type="slidenum">
              <a:rPr lang="es-ES" smtClean="0"/>
              <a:t>‹Nº›</a:t>
            </a:fld>
            <a:endParaRPr lang="es-ES"/>
          </a:p>
        </p:txBody>
      </p:sp>
    </p:spTree>
    <p:extLst>
      <p:ext uri="{BB962C8B-B14F-4D97-AF65-F5344CB8AC3E}">
        <p14:creationId xmlns:p14="http://schemas.microsoft.com/office/powerpoint/2010/main" val="1402586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89163" rtl="0" eaLnBrk="1" latinLnBrk="0" hangingPunct="1">
        <a:lnSpc>
          <a:spcPct val="90000"/>
        </a:lnSpc>
        <a:spcBef>
          <a:spcPct val="0"/>
        </a:spcBef>
        <a:buNone/>
        <a:defRPr sz="4279" kern="1200">
          <a:solidFill>
            <a:schemeClr val="tx1"/>
          </a:solidFill>
          <a:latin typeface="+mj-lt"/>
          <a:ea typeface="+mj-ea"/>
          <a:cs typeface="+mj-cs"/>
        </a:defRPr>
      </a:lvl1pPr>
    </p:titleStyle>
    <p:bodyStyle>
      <a:lvl1pPr marL="222291" indent="-222291" algn="l" defTabSz="889163" rtl="0" eaLnBrk="1" latinLnBrk="0" hangingPunct="1">
        <a:lnSpc>
          <a:spcPct val="90000"/>
        </a:lnSpc>
        <a:spcBef>
          <a:spcPts val="972"/>
        </a:spcBef>
        <a:buFont typeface="Arial" panose="020B0604020202020204" pitchFamily="34" charset="0"/>
        <a:buChar char="•"/>
        <a:defRPr sz="2723" kern="1200">
          <a:solidFill>
            <a:schemeClr val="tx1"/>
          </a:solidFill>
          <a:latin typeface="+mn-lt"/>
          <a:ea typeface="+mn-ea"/>
          <a:cs typeface="+mn-cs"/>
        </a:defRPr>
      </a:lvl1pPr>
      <a:lvl2pPr marL="666872" indent="-222291" algn="l" defTabSz="889163" rtl="0" eaLnBrk="1" latinLnBrk="0" hangingPunct="1">
        <a:lnSpc>
          <a:spcPct val="90000"/>
        </a:lnSpc>
        <a:spcBef>
          <a:spcPts val="486"/>
        </a:spcBef>
        <a:buFont typeface="Arial" panose="020B0604020202020204" pitchFamily="34" charset="0"/>
        <a:buChar char="•"/>
        <a:defRPr sz="2334" kern="1200">
          <a:solidFill>
            <a:schemeClr val="tx1"/>
          </a:solidFill>
          <a:latin typeface="+mn-lt"/>
          <a:ea typeface="+mn-ea"/>
          <a:cs typeface="+mn-cs"/>
        </a:defRPr>
      </a:lvl2pPr>
      <a:lvl3pPr marL="1111453" indent="-222291" algn="l" defTabSz="889163" rtl="0" eaLnBrk="1" latinLnBrk="0" hangingPunct="1">
        <a:lnSpc>
          <a:spcPct val="90000"/>
        </a:lnSpc>
        <a:spcBef>
          <a:spcPts val="486"/>
        </a:spcBef>
        <a:buFont typeface="Arial" panose="020B0604020202020204" pitchFamily="34" charset="0"/>
        <a:buChar char="•"/>
        <a:defRPr sz="1945" kern="1200">
          <a:solidFill>
            <a:schemeClr val="tx1"/>
          </a:solidFill>
          <a:latin typeface="+mn-lt"/>
          <a:ea typeface="+mn-ea"/>
          <a:cs typeface="+mn-cs"/>
        </a:defRPr>
      </a:lvl3pPr>
      <a:lvl4pPr marL="1556034" indent="-222291" algn="l" defTabSz="889163" rtl="0" eaLnBrk="1" latinLnBrk="0" hangingPunct="1">
        <a:lnSpc>
          <a:spcPct val="90000"/>
        </a:lnSpc>
        <a:spcBef>
          <a:spcPts val="486"/>
        </a:spcBef>
        <a:buFont typeface="Arial" panose="020B0604020202020204" pitchFamily="34" charset="0"/>
        <a:buChar char="•"/>
        <a:defRPr sz="1750" kern="1200">
          <a:solidFill>
            <a:schemeClr val="tx1"/>
          </a:solidFill>
          <a:latin typeface="+mn-lt"/>
          <a:ea typeface="+mn-ea"/>
          <a:cs typeface="+mn-cs"/>
        </a:defRPr>
      </a:lvl4pPr>
      <a:lvl5pPr marL="2000616" indent="-222291" algn="l" defTabSz="889163" rtl="0" eaLnBrk="1" latinLnBrk="0" hangingPunct="1">
        <a:lnSpc>
          <a:spcPct val="90000"/>
        </a:lnSpc>
        <a:spcBef>
          <a:spcPts val="486"/>
        </a:spcBef>
        <a:buFont typeface="Arial" panose="020B0604020202020204" pitchFamily="34" charset="0"/>
        <a:buChar char="•"/>
        <a:defRPr sz="1750" kern="1200">
          <a:solidFill>
            <a:schemeClr val="tx1"/>
          </a:solidFill>
          <a:latin typeface="+mn-lt"/>
          <a:ea typeface="+mn-ea"/>
          <a:cs typeface="+mn-cs"/>
        </a:defRPr>
      </a:lvl5pPr>
      <a:lvl6pPr marL="2445197" indent="-222291" algn="l" defTabSz="889163" rtl="0" eaLnBrk="1" latinLnBrk="0" hangingPunct="1">
        <a:lnSpc>
          <a:spcPct val="90000"/>
        </a:lnSpc>
        <a:spcBef>
          <a:spcPts val="486"/>
        </a:spcBef>
        <a:buFont typeface="Arial" panose="020B0604020202020204" pitchFamily="34" charset="0"/>
        <a:buChar char="•"/>
        <a:defRPr sz="1750" kern="1200">
          <a:solidFill>
            <a:schemeClr val="tx1"/>
          </a:solidFill>
          <a:latin typeface="+mn-lt"/>
          <a:ea typeface="+mn-ea"/>
          <a:cs typeface="+mn-cs"/>
        </a:defRPr>
      </a:lvl6pPr>
      <a:lvl7pPr marL="2889778" indent="-222291" algn="l" defTabSz="889163" rtl="0" eaLnBrk="1" latinLnBrk="0" hangingPunct="1">
        <a:lnSpc>
          <a:spcPct val="90000"/>
        </a:lnSpc>
        <a:spcBef>
          <a:spcPts val="486"/>
        </a:spcBef>
        <a:buFont typeface="Arial" panose="020B0604020202020204" pitchFamily="34" charset="0"/>
        <a:buChar char="•"/>
        <a:defRPr sz="1750" kern="1200">
          <a:solidFill>
            <a:schemeClr val="tx1"/>
          </a:solidFill>
          <a:latin typeface="+mn-lt"/>
          <a:ea typeface="+mn-ea"/>
          <a:cs typeface="+mn-cs"/>
        </a:defRPr>
      </a:lvl7pPr>
      <a:lvl8pPr marL="3334360" indent="-222291" algn="l" defTabSz="889163" rtl="0" eaLnBrk="1" latinLnBrk="0" hangingPunct="1">
        <a:lnSpc>
          <a:spcPct val="90000"/>
        </a:lnSpc>
        <a:spcBef>
          <a:spcPts val="486"/>
        </a:spcBef>
        <a:buFont typeface="Arial" panose="020B0604020202020204" pitchFamily="34" charset="0"/>
        <a:buChar char="•"/>
        <a:defRPr sz="1750" kern="1200">
          <a:solidFill>
            <a:schemeClr val="tx1"/>
          </a:solidFill>
          <a:latin typeface="+mn-lt"/>
          <a:ea typeface="+mn-ea"/>
          <a:cs typeface="+mn-cs"/>
        </a:defRPr>
      </a:lvl8pPr>
      <a:lvl9pPr marL="3778941" indent="-222291" algn="l" defTabSz="889163" rtl="0" eaLnBrk="1" latinLnBrk="0" hangingPunct="1">
        <a:lnSpc>
          <a:spcPct val="90000"/>
        </a:lnSpc>
        <a:spcBef>
          <a:spcPts val="486"/>
        </a:spcBef>
        <a:buFont typeface="Arial" panose="020B0604020202020204" pitchFamily="34" charset="0"/>
        <a:buChar char="•"/>
        <a:defRPr sz="1750" kern="1200">
          <a:solidFill>
            <a:schemeClr val="tx1"/>
          </a:solidFill>
          <a:latin typeface="+mn-lt"/>
          <a:ea typeface="+mn-ea"/>
          <a:cs typeface="+mn-cs"/>
        </a:defRPr>
      </a:lvl9pPr>
    </p:bodyStyle>
    <p:otherStyle>
      <a:defPPr>
        <a:defRPr lang="en-US"/>
      </a:defPPr>
      <a:lvl1pPr marL="0" algn="l" defTabSz="889163" rtl="0" eaLnBrk="1" latinLnBrk="0" hangingPunct="1">
        <a:defRPr sz="1750" kern="1200">
          <a:solidFill>
            <a:schemeClr val="tx1"/>
          </a:solidFill>
          <a:latin typeface="+mn-lt"/>
          <a:ea typeface="+mn-ea"/>
          <a:cs typeface="+mn-cs"/>
        </a:defRPr>
      </a:lvl1pPr>
      <a:lvl2pPr marL="444581" algn="l" defTabSz="889163" rtl="0" eaLnBrk="1" latinLnBrk="0" hangingPunct="1">
        <a:defRPr sz="1750" kern="1200">
          <a:solidFill>
            <a:schemeClr val="tx1"/>
          </a:solidFill>
          <a:latin typeface="+mn-lt"/>
          <a:ea typeface="+mn-ea"/>
          <a:cs typeface="+mn-cs"/>
        </a:defRPr>
      </a:lvl2pPr>
      <a:lvl3pPr marL="889163" algn="l" defTabSz="889163" rtl="0" eaLnBrk="1" latinLnBrk="0" hangingPunct="1">
        <a:defRPr sz="1750" kern="1200">
          <a:solidFill>
            <a:schemeClr val="tx1"/>
          </a:solidFill>
          <a:latin typeface="+mn-lt"/>
          <a:ea typeface="+mn-ea"/>
          <a:cs typeface="+mn-cs"/>
        </a:defRPr>
      </a:lvl3pPr>
      <a:lvl4pPr marL="1333744" algn="l" defTabSz="889163" rtl="0" eaLnBrk="1" latinLnBrk="0" hangingPunct="1">
        <a:defRPr sz="1750" kern="1200">
          <a:solidFill>
            <a:schemeClr val="tx1"/>
          </a:solidFill>
          <a:latin typeface="+mn-lt"/>
          <a:ea typeface="+mn-ea"/>
          <a:cs typeface="+mn-cs"/>
        </a:defRPr>
      </a:lvl4pPr>
      <a:lvl5pPr marL="1778325" algn="l" defTabSz="889163" rtl="0" eaLnBrk="1" latinLnBrk="0" hangingPunct="1">
        <a:defRPr sz="1750" kern="1200">
          <a:solidFill>
            <a:schemeClr val="tx1"/>
          </a:solidFill>
          <a:latin typeface="+mn-lt"/>
          <a:ea typeface="+mn-ea"/>
          <a:cs typeface="+mn-cs"/>
        </a:defRPr>
      </a:lvl5pPr>
      <a:lvl6pPr marL="2222906" algn="l" defTabSz="889163" rtl="0" eaLnBrk="1" latinLnBrk="0" hangingPunct="1">
        <a:defRPr sz="1750" kern="1200">
          <a:solidFill>
            <a:schemeClr val="tx1"/>
          </a:solidFill>
          <a:latin typeface="+mn-lt"/>
          <a:ea typeface="+mn-ea"/>
          <a:cs typeface="+mn-cs"/>
        </a:defRPr>
      </a:lvl6pPr>
      <a:lvl7pPr marL="2667488" algn="l" defTabSz="889163" rtl="0" eaLnBrk="1" latinLnBrk="0" hangingPunct="1">
        <a:defRPr sz="1750" kern="1200">
          <a:solidFill>
            <a:schemeClr val="tx1"/>
          </a:solidFill>
          <a:latin typeface="+mn-lt"/>
          <a:ea typeface="+mn-ea"/>
          <a:cs typeface="+mn-cs"/>
        </a:defRPr>
      </a:lvl7pPr>
      <a:lvl8pPr marL="3112069" algn="l" defTabSz="889163" rtl="0" eaLnBrk="1" latinLnBrk="0" hangingPunct="1">
        <a:defRPr sz="1750" kern="1200">
          <a:solidFill>
            <a:schemeClr val="tx1"/>
          </a:solidFill>
          <a:latin typeface="+mn-lt"/>
          <a:ea typeface="+mn-ea"/>
          <a:cs typeface="+mn-cs"/>
        </a:defRPr>
      </a:lvl8pPr>
      <a:lvl9pPr marL="3556650" algn="l" defTabSz="889163" rtl="0" eaLnBrk="1" latinLnBrk="0" hangingPunct="1">
        <a:defRPr sz="17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4.png"/><Relationship Id="rId5" Type="http://schemas.openxmlformats.org/officeDocument/2006/relationships/diagramLayout" Target="../diagrams/layout1.xml"/><Relationship Id="rId10" Type="http://schemas.openxmlformats.org/officeDocument/2006/relationships/image" Target="../media/image2.png"/><Relationship Id="rId4" Type="http://schemas.openxmlformats.org/officeDocument/2006/relationships/diagramData" Target="../diagrams/data1.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chart" Target="../charts/char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n 9"/>
          <p:cNvPicPr>
            <a:picLocks noChangeAspect="1"/>
          </p:cNvPicPr>
          <p:nvPr/>
        </p:nvPicPr>
        <p:blipFill rotWithShape="1">
          <a:blip r:embed="rId3">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15" name="CuadroTexto 14"/>
          <p:cNvSpPr txBox="1"/>
          <p:nvPr/>
        </p:nvSpPr>
        <p:spPr>
          <a:xfrm>
            <a:off x="952806" y="5738342"/>
            <a:ext cx="2816352" cy="534442"/>
          </a:xfrm>
          <a:prstGeom prst="rect">
            <a:avLst/>
          </a:prstGeom>
          <a:noFill/>
        </p:spPr>
        <p:txBody>
          <a:bodyPr wrap="square" rtlCol="0">
            <a:spAutoFit/>
          </a:bodyPr>
          <a:lstStyle/>
          <a:p>
            <a:r>
              <a:rPr lang="ca-ES" sz="1400" dirty="0" err="1" smtClean="0">
                <a:latin typeface="Arial" charset="0"/>
                <a:ea typeface="Arial" charset="0"/>
                <a:cs typeface="Arial" charset="0"/>
              </a:rPr>
              <a:t>September</a:t>
            </a:r>
            <a:r>
              <a:rPr lang="ca-ES" sz="1400" dirty="0" smtClean="0">
                <a:latin typeface="Arial" charset="0"/>
                <a:ea typeface="Arial" charset="0"/>
                <a:cs typeface="Arial" charset="0"/>
              </a:rPr>
              <a:t> 2021</a:t>
            </a:r>
          </a:p>
          <a:p>
            <a:endParaRPr lang="ca-ES" dirty="0"/>
          </a:p>
        </p:txBody>
      </p:sp>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sp>
        <p:nvSpPr>
          <p:cNvPr id="2" name="Rectangle 1"/>
          <p:cNvSpPr/>
          <p:nvPr/>
        </p:nvSpPr>
        <p:spPr>
          <a:xfrm>
            <a:off x="889000" y="3188539"/>
            <a:ext cx="8854309" cy="769441"/>
          </a:xfrm>
          <a:prstGeom prst="rect">
            <a:avLst/>
          </a:prstGeom>
        </p:spPr>
        <p:txBody>
          <a:bodyPr wrap="square">
            <a:spAutoFit/>
          </a:bodyPr>
          <a:lstStyle/>
          <a:p>
            <a:r>
              <a:rPr lang="ca-ES" sz="4400" b="1" dirty="0"/>
              <a:t>Office for Non-</a:t>
            </a:r>
            <a:r>
              <a:rPr lang="ca-ES" sz="4400" b="1" dirty="0" err="1"/>
              <a:t>Discrimination</a:t>
            </a:r>
            <a:r>
              <a:rPr lang="ca-ES" sz="4400" b="1" dirty="0"/>
              <a:t> </a:t>
            </a:r>
            <a:endParaRPr lang="ca-ES" sz="4400" dirty="0"/>
          </a:p>
        </p:txBody>
      </p:sp>
      <p:pic>
        <p:nvPicPr>
          <p:cNvPr id="9" name="Imagen 9">
            <a:extLst>
              <a:ext uri="{FF2B5EF4-FFF2-40B4-BE49-F238E27FC236}">
                <a16:creationId xmlns:a16="http://schemas.microsoft.com/office/drawing/2014/main" xmlns="" id="{992EFDF0-A71E-6546-A515-37A069E4E557}"/>
              </a:ext>
            </a:extLst>
          </p:cNvPr>
          <p:cNvPicPr>
            <a:picLocks noChangeAspect="1"/>
          </p:cNvPicPr>
          <p:nvPr/>
        </p:nvPicPr>
        <p:blipFill>
          <a:blip r:embed="rId5"/>
          <a:stretch>
            <a:fillRect/>
          </a:stretch>
        </p:blipFill>
        <p:spPr>
          <a:xfrm>
            <a:off x="6649639" y="209543"/>
            <a:ext cx="1872000" cy="353652"/>
          </a:xfrm>
          <a:prstGeom prst="rect">
            <a:avLst/>
          </a:prstGeom>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2526" y="6272784"/>
            <a:ext cx="8139113"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449" y="2235200"/>
            <a:ext cx="8139113"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16927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rotWithShape="1">
          <a:blip r:embed="rId2">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12" name="Rectangle arrodonit 11"/>
          <p:cNvSpPr/>
          <p:nvPr/>
        </p:nvSpPr>
        <p:spPr>
          <a:xfrm>
            <a:off x="1169580" y="1176656"/>
            <a:ext cx="6613453" cy="711395"/>
          </a:xfrm>
          <a:prstGeom prst="roundRect">
            <a:avLst>
              <a:gd name="adj" fmla="val 0"/>
            </a:avLst>
          </a:prstGeom>
          <a:solidFill>
            <a:srgbClr val="A6169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200" b="1" spc="200" dirty="0" smtClean="0">
                <a:effectLst>
                  <a:outerShdw blurRad="38100" dist="38100" dir="2700000" sx="101000" sy="101000" algn="tl">
                    <a:srgbClr val="000000">
                      <a:alpha val="43137"/>
                    </a:srgbClr>
                  </a:outerShdw>
                </a:effectLst>
              </a:rPr>
              <a:t>PENAL</a:t>
            </a:r>
            <a:endParaRPr lang="ca-ES" sz="3200" b="1" spc="200" dirty="0">
              <a:effectLst>
                <a:outerShdw blurRad="38100" dist="38100" dir="2700000" sx="101000" sy="101000" algn="tl">
                  <a:srgbClr val="000000">
                    <a:alpha val="43137"/>
                  </a:srgbClr>
                </a:outerShdw>
              </a:effectLst>
            </a:endParaRPr>
          </a:p>
        </p:txBody>
      </p:sp>
      <p:pic>
        <p:nvPicPr>
          <p:cNvPr id="22" name="Imagen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pic>
        <p:nvPicPr>
          <p:cNvPr id="23" name="Imagen 4">
            <a:extLst>
              <a:ext uri="{FF2B5EF4-FFF2-40B4-BE49-F238E27FC236}">
                <a16:creationId xmlns="" xmlns:a16="http://schemas.microsoft.com/office/drawing/2014/main" id="{1A36D5ED-BE1B-5245-817F-79A49C63B725}"/>
              </a:ext>
            </a:extLst>
          </p:cNvPr>
          <p:cNvPicPr>
            <a:picLocks noChangeAspect="1"/>
          </p:cNvPicPr>
          <p:nvPr/>
        </p:nvPicPr>
        <p:blipFill>
          <a:blip r:embed="rId4"/>
          <a:stretch>
            <a:fillRect/>
          </a:stretch>
        </p:blipFill>
        <p:spPr>
          <a:xfrm>
            <a:off x="359235" y="6339316"/>
            <a:ext cx="8139306" cy="200970"/>
          </a:xfrm>
          <a:prstGeom prst="rect">
            <a:avLst/>
          </a:prstGeom>
        </p:spPr>
      </p:pic>
      <p:pic>
        <p:nvPicPr>
          <p:cNvPr id="24" name="Imagen 9">
            <a:extLst>
              <a:ext uri="{FF2B5EF4-FFF2-40B4-BE49-F238E27FC236}">
                <a16:creationId xmlns="" xmlns:a16="http://schemas.microsoft.com/office/drawing/2014/main" id="{992EFDF0-A71E-6546-A515-37A069E4E557}"/>
              </a:ext>
            </a:extLst>
          </p:cNvPr>
          <p:cNvPicPr>
            <a:picLocks noChangeAspect="1"/>
          </p:cNvPicPr>
          <p:nvPr/>
        </p:nvPicPr>
        <p:blipFill>
          <a:blip r:embed="rId5"/>
          <a:stretch>
            <a:fillRect/>
          </a:stretch>
        </p:blipFill>
        <p:spPr>
          <a:xfrm>
            <a:off x="6649639" y="209543"/>
            <a:ext cx="1872000" cy="353652"/>
          </a:xfrm>
          <a:prstGeom prst="rect">
            <a:avLst/>
          </a:prstGeom>
        </p:spPr>
      </p:pic>
      <p:sp>
        <p:nvSpPr>
          <p:cNvPr id="11" name="Rectangle arrodonit 10"/>
          <p:cNvSpPr/>
          <p:nvPr/>
        </p:nvSpPr>
        <p:spPr>
          <a:xfrm>
            <a:off x="1188000" y="2216552"/>
            <a:ext cx="6613453" cy="3970116"/>
          </a:xfrm>
          <a:prstGeom prst="roundRect">
            <a:avLst>
              <a:gd name="adj" fmla="val 0"/>
            </a:avLst>
          </a:prstGeom>
          <a:solidFill>
            <a:srgbClr val="54827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lvl="0" indent="-285750">
              <a:buClr>
                <a:srgbClr val="A6169C"/>
              </a:buClr>
              <a:buFont typeface="Wingdings" pitchFamily="2" charset="2"/>
              <a:buChar char="ü"/>
            </a:pPr>
            <a:r>
              <a:rPr lang="en-US" sz="1600" dirty="0" smtClean="0"/>
              <a:t>SPAIN CRIMINAL CODE  (C.P.)</a:t>
            </a:r>
          </a:p>
          <a:p>
            <a:pPr marL="285750" lvl="0" indent="-285750">
              <a:buClr>
                <a:srgbClr val="A6169C"/>
              </a:buClr>
              <a:buFont typeface="Wingdings" pitchFamily="2" charset="2"/>
              <a:buChar char="ü"/>
            </a:pPr>
            <a:endParaRPr lang="en-US" sz="1600" dirty="0"/>
          </a:p>
          <a:p>
            <a:pPr marL="285750" lvl="0" indent="-285750">
              <a:buClr>
                <a:srgbClr val="A6169C"/>
              </a:buClr>
              <a:buFont typeface="Wingdings" pitchFamily="2" charset="2"/>
              <a:buChar char="ü"/>
            </a:pPr>
            <a:r>
              <a:rPr lang="en-US" sz="1600" dirty="0" smtClean="0"/>
              <a:t>Threats </a:t>
            </a:r>
            <a:r>
              <a:rPr lang="en-US" sz="1600" dirty="0"/>
              <a:t>to groups (art.170.1 </a:t>
            </a:r>
            <a:r>
              <a:rPr lang="en-US" sz="1600" dirty="0" smtClean="0"/>
              <a:t>CP)</a:t>
            </a:r>
            <a:endParaRPr lang="ca-ES" sz="1600" dirty="0" smtClean="0"/>
          </a:p>
          <a:p>
            <a:pPr marL="285750" lvl="0" indent="-285750">
              <a:buClr>
                <a:srgbClr val="A6169C"/>
              </a:buClr>
              <a:buFont typeface="Wingdings" pitchFamily="2" charset="2"/>
              <a:buChar char="ü"/>
            </a:pPr>
            <a:endParaRPr lang="ca-ES" sz="1600" dirty="0" smtClean="0"/>
          </a:p>
          <a:p>
            <a:pPr marL="285750" lvl="0" indent="-285750">
              <a:buClr>
                <a:srgbClr val="A6169C"/>
              </a:buClr>
              <a:buFont typeface="Wingdings" pitchFamily="2" charset="2"/>
              <a:buChar char="ü"/>
            </a:pPr>
            <a:r>
              <a:rPr lang="en-US" sz="1600" dirty="0"/>
              <a:t>C</a:t>
            </a:r>
            <a:r>
              <a:rPr lang="en-US" sz="1600" dirty="0" smtClean="0"/>
              <a:t>rimes </a:t>
            </a:r>
            <a:r>
              <a:rPr lang="en-US" sz="1600" dirty="0"/>
              <a:t>against moral integrity (art.173.1 CP</a:t>
            </a:r>
            <a:r>
              <a:rPr lang="en-US" sz="1600" dirty="0" smtClean="0"/>
              <a:t>)</a:t>
            </a:r>
          </a:p>
          <a:p>
            <a:pPr lvl="0">
              <a:buClr>
                <a:srgbClr val="A6169C"/>
              </a:buClr>
            </a:pPr>
            <a:endParaRPr lang="ca-ES" sz="1600" dirty="0"/>
          </a:p>
          <a:p>
            <a:pPr marL="285750" indent="-285750">
              <a:buClr>
                <a:srgbClr val="A6169C"/>
              </a:buClr>
              <a:buFont typeface="Wingdings" pitchFamily="2" charset="2"/>
              <a:buChar char="ü"/>
            </a:pPr>
            <a:r>
              <a:rPr lang="en-US" sz="1600" dirty="0" smtClean="0"/>
              <a:t>Discrimination </a:t>
            </a:r>
            <a:r>
              <a:rPr lang="en-US" sz="1600" dirty="0"/>
              <a:t>in the workplace (art. 314 CP</a:t>
            </a:r>
            <a:r>
              <a:rPr lang="en-US" sz="1600" dirty="0" smtClean="0"/>
              <a:t>)</a:t>
            </a:r>
          </a:p>
          <a:p>
            <a:pPr>
              <a:buClr>
                <a:srgbClr val="A6169C"/>
              </a:buClr>
            </a:pPr>
            <a:endParaRPr lang="ca-ES" sz="1600" dirty="0" smtClean="0"/>
          </a:p>
          <a:p>
            <a:pPr marL="285750" indent="-285750">
              <a:buClr>
                <a:srgbClr val="A6169C"/>
              </a:buClr>
              <a:buFont typeface="Wingdings" pitchFamily="2" charset="2"/>
              <a:buChar char="ü"/>
            </a:pPr>
            <a:r>
              <a:rPr lang="en-US" sz="1600" dirty="0" smtClean="0"/>
              <a:t>Punishable </a:t>
            </a:r>
            <a:r>
              <a:rPr lang="en-US" sz="1600" dirty="0"/>
              <a:t>hate speech (art. 510 </a:t>
            </a:r>
            <a:r>
              <a:rPr lang="en-US" sz="1600" dirty="0" smtClean="0"/>
              <a:t>CP)</a:t>
            </a:r>
          </a:p>
          <a:p>
            <a:pPr marL="285750" indent="-285750">
              <a:buClr>
                <a:srgbClr val="A6169C"/>
              </a:buClr>
              <a:buFont typeface="Wingdings" pitchFamily="2" charset="2"/>
              <a:buChar char="ü"/>
            </a:pPr>
            <a:endParaRPr lang="en-US" sz="1600" dirty="0"/>
          </a:p>
          <a:p>
            <a:pPr marL="285750" indent="-285750">
              <a:buClr>
                <a:srgbClr val="A6169C"/>
              </a:buClr>
              <a:buFont typeface="Wingdings" pitchFamily="2" charset="2"/>
              <a:buChar char="ü"/>
            </a:pPr>
            <a:r>
              <a:rPr lang="en-US" sz="1600" dirty="0" smtClean="0"/>
              <a:t>Crimes </a:t>
            </a:r>
            <a:r>
              <a:rPr lang="en-US" sz="1600" dirty="0"/>
              <a:t>of discriminatory refusal to provide services (art. 511 and 512 </a:t>
            </a:r>
            <a:r>
              <a:rPr lang="en-US" sz="1600" dirty="0" smtClean="0"/>
              <a:t>CP)</a:t>
            </a:r>
          </a:p>
          <a:p>
            <a:pPr>
              <a:buClr>
                <a:srgbClr val="A6169C"/>
              </a:buClr>
            </a:pPr>
            <a:endParaRPr lang="en-US" sz="1600" dirty="0"/>
          </a:p>
          <a:p>
            <a:pPr marL="285750" indent="-285750">
              <a:buClr>
                <a:srgbClr val="A6169C"/>
              </a:buClr>
              <a:buFont typeface="Wingdings" pitchFamily="2" charset="2"/>
              <a:buChar char="ü"/>
            </a:pPr>
            <a:r>
              <a:rPr lang="en-US" sz="1600" dirty="0"/>
              <a:t>Crimes of unlawful association for committing a discriminatory crime (art. 515.4 CP)</a:t>
            </a:r>
            <a:endParaRPr lang="ca-ES" sz="1600" dirty="0" smtClean="0"/>
          </a:p>
        </p:txBody>
      </p:sp>
    </p:spTree>
    <p:extLst>
      <p:ext uri="{BB962C8B-B14F-4D97-AF65-F5344CB8AC3E}">
        <p14:creationId xmlns:p14="http://schemas.microsoft.com/office/powerpoint/2010/main" val="5788837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5" name="CuadroTexto 4"/>
          <p:cNvSpPr txBox="1"/>
          <p:nvPr/>
        </p:nvSpPr>
        <p:spPr>
          <a:xfrm>
            <a:off x="0" y="2566333"/>
            <a:ext cx="8891588" cy="461665"/>
          </a:xfrm>
          <a:prstGeom prst="rect">
            <a:avLst/>
          </a:prstGeom>
          <a:noFill/>
        </p:spPr>
        <p:txBody>
          <a:bodyPr wrap="square" rtlCol="0">
            <a:spAutoFit/>
          </a:bodyPr>
          <a:lstStyle/>
          <a:p>
            <a:pPr algn="ctr"/>
            <a:r>
              <a:rPr lang="en-US" sz="2400" b="1" dirty="0" smtClean="0">
                <a:latin typeface="Arial" charset="0"/>
                <a:ea typeface="Arial" charset="0"/>
                <a:cs typeface="Arial" charset="0"/>
              </a:rPr>
              <a:t>Thank </a:t>
            </a:r>
            <a:r>
              <a:rPr lang="en-US" sz="2400" b="1" dirty="0">
                <a:latin typeface="Arial" charset="0"/>
                <a:ea typeface="Arial" charset="0"/>
                <a:cs typeface="Arial" charset="0"/>
              </a:rPr>
              <a:t>you for your </a:t>
            </a:r>
            <a:r>
              <a:rPr lang="en-US" sz="2400" b="1" dirty="0" smtClean="0">
                <a:latin typeface="Arial" charset="0"/>
                <a:ea typeface="Arial" charset="0"/>
                <a:cs typeface="Arial" charset="0"/>
              </a:rPr>
              <a:t>collaboration </a:t>
            </a:r>
            <a:r>
              <a:rPr lang="es-ES_tradnl" sz="2400" b="1" dirty="0" smtClean="0">
                <a:latin typeface="Arial" charset="0"/>
                <a:ea typeface="Arial" charset="0"/>
                <a:cs typeface="Arial" charset="0"/>
              </a:rPr>
              <a:t>!</a:t>
            </a:r>
            <a:endParaRPr lang="es-ES_tradnl" sz="2400" b="1" dirty="0">
              <a:latin typeface="Arial" charset="0"/>
              <a:ea typeface="Arial" charset="0"/>
              <a:cs typeface="Arial"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444" y="5202364"/>
            <a:ext cx="2382004" cy="648000"/>
          </a:xfrm>
          <a:prstGeom prst="rect">
            <a:avLst/>
          </a:prstGeom>
        </p:spPr>
      </p:pic>
      <p:sp>
        <p:nvSpPr>
          <p:cNvPr id="7" name="CuadroTexto 10"/>
          <p:cNvSpPr txBox="1"/>
          <p:nvPr/>
        </p:nvSpPr>
        <p:spPr>
          <a:xfrm>
            <a:off x="3030" y="3274521"/>
            <a:ext cx="8891588" cy="707886"/>
          </a:xfrm>
          <a:prstGeom prst="rect">
            <a:avLst/>
          </a:prstGeom>
          <a:noFill/>
        </p:spPr>
        <p:txBody>
          <a:bodyPr wrap="square" rtlCol="0">
            <a:spAutoFit/>
          </a:bodyPr>
          <a:lstStyle/>
          <a:p>
            <a:pPr algn="ctr"/>
            <a:r>
              <a:rPr lang="ca-ES" sz="2000" u="sng" dirty="0" smtClean="0">
                <a:latin typeface="Arial" panose="020B0604020202020204" pitchFamily="34" charset="0"/>
                <a:cs typeface="Arial" panose="020B0604020202020204" pitchFamily="34" charset="0"/>
              </a:rPr>
              <a:t>barcelona.cat/oficina-no-</a:t>
            </a:r>
            <a:r>
              <a:rPr lang="ca-ES" sz="2000" u="sng" dirty="0" err="1" smtClean="0">
                <a:latin typeface="Arial" panose="020B0604020202020204" pitchFamily="34" charset="0"/>
                <a:cs typeface="Arial" panose="020B0604020202020204" pitchFamily="34" charset="0"/>
              </a:rPr>
              <a:t>discriminacio</a:t>
            </a:r>
            <a:endParaRPr lang="ca-ES" sz="2000" dirty="0">
              <a:latin typeface="Arial" panose="020B0604020202020204" pitchFamily="34" charset="0"/>
              <a:cs typeface="Arial" panose="020B0604020202020204" pitchFamily="34" charset="0"/>
            </a:endParaRPr>
          </a:p>
          <a:p>
            <a:pPr algn="ctr"/>
            <a:endParaRPr lang="es-ES_tradnl" sz="2000" dirty="0">
              <a:latin typeface="Arial Hebrew" charset="0"/>
              <a:ea typeface="Arial Hebrew" charset="0"/>
              <a:cs typeface="Arial Hebrew" charset="0"/>
            </a:endParaRPr>
          </a:p>
        </p:txBody>
      </p:sp>
    </p:spTree>
    <p:extLst>
      <p:ext uri="{BB962C8B-B14F-4D97-AF65-F5344CB8AC3E}">
        <p14:creationId xmlns:p14="http://schemas.microsoft.com/office/powerpoint/2010/main" val="1968217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rotWithShape="1">
          <a:blip r:embed="rId2">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pic>
        <p:nvPicPr>
          <p:cNvPr id="16" name="Imagen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sp>
        <p:nvSpPr>
          <p:cNvPr id="2" name="Rectangle 1"/>
          <p:cNvSpPr/>
          <p:nvPr/>
        </p:nvSpPr>
        <p:spPr>
          <a:xfrm>
            <a:off x="1225550" y="1778000"/>
            <a:ext cx="5962650" cy="3539430"/>
          </a:xfrm>
          <a:prstGeom prst="rect">
            <a:avLst/>
          </a:prstGeom>
        </p:spPr>
        <p:txBody>
          <a:bodyPr wrap="square">
            <a:spAutoFit/>
          </a:bodyPr>
          <a:lstStyle/>
          <a:p>
            <a:pPr algn="just"/>
            <a:r>
              <a:rPr lang="en-US" sz="3200" dirty="0">
                <a:solidFill>
                  <a:srgbClr val="000000"/>
                </a:solidFill>
                <a:latin typeface="Akkurat Pro"/>
              </a:rPr>
              <a:t>The Office for Non-Discrimination (</a:t>
            </a:r>
            <a:r>
              <a:rPr lang="en-US" sz="3200" b="1" dirty="0">
                <a:solidFill>
                  <a:srgbClr val="000000"/>
                </a:solidFill>
                <a:latin typeface="Akkurat Pro"/>
              </a:rPr>
              <a:t>OND</a:t>
            </a:r>
            <a:r>
              <a:rPr lang="en-US" sz="3200" dirty="0">
                <a:solidFill>
                  <a:srgbClr val="000000"/>
                </a:solidFill>
                <a:latin typeface="Akkurat Pro"/>
              </a:rPr>
              <a:t>) is a </a:t>
            </a:r>
            <a:r>
              <a:rPr lang="en-US" sz="3200" b="1" dirty="0">
                <a:solidFill>
                  <a:srgbClr val="000000"/>
                </a:solidFill>
                <a:latin typeface="Akkurat Pro"/>
              </a:rPr>
              <a:t>Barcelona</a:t>
            </a:r>
            <a:r>
              <a:rPr lang="en-US" sz="3200" dirty="0">
                <a:solidFill>
                  <a:srgbClr val="000000"/>
                </a:solidFill>
                <a:latin typeface="Akkurat Pro"/>
              </a:rPr>
              <a:t> City Council municipal service that works to </a:t>
            </a:r>
            <a:r>
              <a:rPr lang="en-US" sz="3200" b="1" dirty="0" smtClean="0">
                <a:solidFill>
                  <a:srgbClr val="000000"/>
                </a:solidFill>
                <a:latin typeface="Akkurat Pro"/>
              </a:rPr>
              <a:t>defend, safeguard </a:t>
            </a:r>
            <a:r>
              <a:rPr lang="en-US" sz="3200" b="1" dirty="0">
                <a:solidFill>
                  <a:srgbClr val="000000"/>
                </a:solidFill>
                <a:latin typeface="Akkurat Pro"/>
              </a:rPr>
              <a:t>and guarantee human rights </a:t>
            </a:r>
            <a:r>
              <a:rPr lang="en-US" sz="3200" b="1" dirty="0" smtClean="0">
                <a:solidFill>
                  <a:srgbClr val="000000"/>
                </a:solidFill>
                <a:latin typeface="Akkurat Pro"/>
              </a:rPr>
              <a:t>        </a:t>
            </a:r>
            <a:r>
              <a:rPr lang="en-US" sz="3200" dirty="0" smtClean="0">
                <a:solidFill>
                  <a:srgbClr val="000000"/>
                </a:solidFill>
                <a:latin typeface="Akkurat Pro"/>
              </a:rPr>
              <a:t>in   the   </a:t>
            </a:r>
            <a:r>
              <a:rPr lang="en-US" sz="3200" dirty="0">
                <a:solidFill>
                  <a:srgbClr val="000000"/>
                </a:solidFill>
                <a:latin typeface="Akkurat Pro"/>
              </a:rPr>
              <a:t>city. </a:t>
            </a:r>
            <a:endParaRPr lang="ca-ES" sz="3200" dirty="0"/>
          </a:p>
        </p:txBody>
      </p:sp>
      <p:pic>
        <p:nvPicPr>
          <p:cNvPr id="9" name="Imagen 9">
            <a:extLst>
              <a:ext uri="{FF2B5EF4-FFF2-40B4-BE49-F238E27FC236}">
                <a16:creationId xmlns:a16="http://schemas.microsoft.com/office/drawing/2014/main" xmlns="" id="{992EFDF0-A71E-6546-A515-37A069E4E557}"/>
              </a:ext>
            </a:extLst>
          </p:cNvPr>
          <p:cNvPicPr>
            <a:picLocks noChangeAspect="1"/>
          </p:cNvPicPr>
          <p:nvPr/>
        </p:nvPicPr>
        <p:blipFill>
          <a:blip r:embed="rId4"/>
          <a:stretch>
            <a:fillRect/>
          </a:stretch>
        </p:blipFill>
        <p:spPr>
          <a:xfrm>
            <a:off x="6649639" y="209543"/>
            <a:ext cx="1872000" cy="353652"/>
          </a:xfrm>
          <a:prstGeom prst="rect">
            <a:avLst/>
          </a:prstGeom>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526" y="6272784"/>
            <a:ext cx="8139113"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2798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rotWithShape="1">
          <a:blip r:embed="rId2">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8" name="QuadreDeText 7"/>
          <p:cNvSpPr txBox="1"/>
          <p:nvPr/>
        </p:nvSpPr>
        <p:spPr>
          <a:xfrm>
            <a:off x="455747" y="3726873"/>
            <a:ext cx="2205534" cy="1646605"/>
          </a:xfrm>
          <a:prstGeom prst="rect">
            <a:avLst/>
          </a:prstGeom>
          <a:noFill/>
        </p:spPr>
        <p:txBody>
          <a:bodyPr wrap="square" rtlCol="0">
            <a:spAutoFit/>
          </a:bodyPr>
          <a:lstStyle/>
          <a:p>
            <a:pPr marL="228600" indent="-228600">
              <a:spcAft>
                <a:spcPts val="600"/>
              </a:spcAft>
              <a:buFont typeface="+mj-lt"/>
              <a:buAutoNum type="arabicPeriod"/>
            </a:pPr>
            <a:r>
              <a:rPr lang="en-GB" sz="1200" i="1" dirty="0" smtClean="0"/>
              <a:t>R</a:t>
            </a:r>
            <a:r>
              <a:rPr lang="en-GB" sz="1200" dirty="0" smtClean="0"/>
              <a:t>eview </a:t>
            </a:r>
            <a:r>
              <a:rPr lang="en-US" sz="1200" dirty="0" smtClean="0"/>
              <a:t>of </a:t>
            </a:r>
            <a:r>
              <a:rPr lang="en-US" sz="1200" dirty="0"/>
              <a:t>regulations according to human rights </a:t>
            </a:r>
            <a:r>
              <a:rPr lang="en-US" sz="1200" dirty="0" smtClean="0"/>
              <a:t>standards</a:t>
            </a:r>
          </a:p>
          <a:p>
            <a:pPr marL="228600" indent="-228600">
              <a:spcAft>
                <a:spcPts val="600"/>
              </a:spcAft>
              <a:buFont typeface="+mj-lt"/>
              <a:buAutoNum type="arabicPeriod"/>
            </a:pPr>
            <a:r>
              <a:rPr lang="en-GB" sz="1200" i="1" dirty="0" smtClean="0"/>
              <a:t>Support</a:t>
            </a:r>
            <a:r>
              <a:rPr lang="en-GB" sz="1200" dirty="0" smtClean="0"/>
              <a:t> </a:t>
            </a:r>
            <a:r>
              <a:rPr lang="en-US" sz="1200" dirty="0" smtClean="0"/>
              <a:t>of </a:t>
            </a:r>
            <a:r>
              <a:rPr lang="en-US" sz="1200" dirty="0"/>
              <a:t>the political impact on the regulations that affect human rights that </a:t>
            </a:r>
            <a:r>
              <a:rPr lang="en-US" sz="1200" dirty="0" smtClean="0"/>
              <a:t>are </a:t>
            </a:r>
            <a:r>
              <a:rPr lang="en-US" sz="1200" dirty="0"/>
              <a:t>not </a:t>
            </a:r>
            <a:r>
              <a:rPr lang="en-US" sz="1200" dirty="0" smtClean="0"/>
              <a:t>of municipal (normative) competence</a:t>
            </a:r>
            <a:endParaRPr lang="ca-ES" sz="1200" i="1" dirty="0"/>
          </a:p>
        </p:txBody>
      </p:sp>
      <p:sp>
        <p:nvSpPr>
          <p:cNvPr id="10" name="QuadreDeText 9"/>
          <p:cNvSpPr txBox="1"/>
          <p:nvPr/>
        </p:nvSpPr>
        <p:spPr>
          <a:xfrm>
            <a:off x="3012851" y="3724269"/>
            <a:ext cx="2448149" cy="2693045"/>
          </a:xfrm>
          <a:prstGeom prst="rect">
            <a:avLst/>
          </a:prstGeom>
          <a:noFill/>
        </p:spPr>
        <p:txBody>
          <a:bodyPr wrap="square" rtlCol="0">
            <a:spAutoFit/>
          </a:bodyPr>
          <a:lstStyle/>
          <a:p>
            <a:pPr marL="228600" indent="-228600">
              <a:spcAft>
                <a:spcPts val="600"/>
              </a:spcAft>
              <a:buFont typeface="+mj-lt"/>
              <a:buAutoNum type="arabicPeriod" startAt="3"/>
            </a:pPr>
            <a:r>
              <a:rPr lang="en-GB" sz="1200" i="1" dirty="0" smtClean="0"/>
              <a:t>Campaign “Barcelona City for Rights”</a:t>
            </a:r>
          </a:p>
          <a:p>
            <a:pPr marL="228600" indent="-228600">
              <a:spcAft>
                <a:spcPts val="600"/>
              </a:spcAft>
              <a:buFont typeface="+mj-lt"/>
              <a:buAutoNum type="arabicPeriod" startAt="3"/>
            </a:pPr>
            <a:r>
              <a:rPr lang="en-GB" sz="1200" i="1" dirty="0" smtClean="0"/>
              <a:t>Training plans</a:t>
            </a:r>
          </a:p>
          <a:p>
            <a:pPr marL="228600" indent="-228600">
              <a:spcAft>
                <a:spcPts val="600"/>
              </a:spcAft>
              <a:buFont typeface="+mj-lt"/>
              <a:buAutoNum type="arabicPeriod" startAt="3"/>
            </a:pPr>
            <a:r>
              <a:rPr lang="en-GB" sz="1200" i="1" dirty="0" smtClean="0"/>
              <a:t>Methodological guides on the application of the Human Rights</a:t>
            </a:r>
          </a:p>
          <a:p>
            <a:pPr marL="228600" indent="-228600">
              <a:spcAft>
                <a:spcPts val="600"/>
              </a:spcAft>
              <a:buFont typeface="+mj-lt"/>
              <a:buAutoNum type="arabicPeriod" startAt="3"/>
            </a:pPr>
            <a:r>
              <a:rPr lang="en-GB" sz="1200" i="1" dirty="0" smtClean="0"/>
              <a:t>Network of people and advocacy organizations of Human Rights</a:t>
            </a:r>
          </a:p>
          <a:p>
            <a:pPr marL="228600" indent="-228600">
              <a:spcAft>
                <a:spcPts val="600"/>
              </a:spcAft>
              <a:buFont typeface="+mj-lt"/>
              <a:buAutoNum type="arabicPeriod" startAt="3"/>
            </a:pPr>
            <a:r>
              <a:rPr lang="en-GB" sz="1200" i="1" dirty="0" smtClean="0"/>
              <a:t>P</a:t>
            </a:r>
            <a:r>
              <a:rPr lang="en-GB" sz="1200" dirty="0" smtClean="0"/>
              <a:t>revention and fight against hate speech</a:t>
            </a:r>
            <a:endParaRPr lang="en-GB" sz="1200" i="1" dirty="0" smtClean="0"/>
          </a:p>
          <a:p>
            <a:pPr marL="228600" indent="-228600">
              <a:spcAft>
                <a:spcPts val="600"/>
              </a:spcAft>
              <a:buFont typeface="+mj-lt"/>
              <a:buAutoNum type="arabicPeriod" startAt="3"/>
            </a:pPr>
            <a:r>
              <a:rPr lang="en-GB" sz="1200" dirty="0" smtClean="0"/>
              <a:t>Barcelona's participation in international human rights networks and forums</a:t>
            </a:r>
            <a:endParaRPr lang="en-GB" sz="1200" i="1" dirty="0"/>
          </a:p>
        </p:txBody>
      </p:sp>
      <p:sp>
        <p:nvSpPr>
          <p:cNvPr id="11" name="QuadreDeText 10"/>
          <p:cNvSpPr txBox="1"/>
          <p:nvPr/>
        </p:nvSpPr>
        <p:spPr>
          <a:xfrm>
            <a:off x="5795913" y="2702608"/>
            <a:ext cx="2205535" cy="969496"/>
          </a:xfrm>
          <a:prstGeom prst="rect">
            <a:avLst/>
          </a:prstGeom>
          <a:noFill/>
        </p:spPr>
        <p:txBody>
          <a:bodyPr wrap="square" rtlCol="0">
            <a:spAutoFit/>
          </a:bodyPr>
          <a:lstStyle/>
          <a:p>
            <a:pPr marL="228600" indent="-228600">
              <a:spcAft>
                <a:spcPts val="600"/>
              </a:spcAft>
              <a:buFont typeface="+mj-lt"/>
              <a:buAutoNum type="arabicPeriod" startAt="9"/>
            </a:pPr>
            <a:r>
              <a:rPr lang="en-GB" sz="1200" i="1" dirty="0" smtClean="0"/>
              <a:t>S</a:t>
            </a:r>
            <a:r>
              <a:rPr lang="en-GB" sz="1200" dirty="0" smtClean="0"/>
              <a:t>tudy on municipal guarantee mechanisms</a:t>
            </a:r>
            <a:endParaRPr lang="en-GB" sz="1200" i="1" dirty="0" smtClean="0"/>
          </a:p>
          <a:p>
            <a:pPr marL="228600" indent="-228600">
              <a:spcAft>
                <a:spcPts val="600"/>
              </a:spcAft>
              <a:buFont typeface="+mj-lt"/>
              <a:buAutoNum type="arabicPeriod" startAt="9"/>
            </a:pPr>
            <a:r>
              <a:rPr lang="en-GB" sz="1400" b="1" i="1" dirty="0" smtClean="0"/>
              <a:t>Office for Non-Discrimination (OND)</a:t>
            </a:r>
            <a:endParaRPr lang="en-GB" sz="1400" b="1" i="1" dirty="0"/>
          </a:p>
        </p:txBody>
      </p:sp>
      <p:sp>
        <p:nvSpPr>
          <p:cNvPr id="3" name="Rectangle arrodonit 2"/>
          <p:cNvSpPr/>
          <p:nvPr/>
        </p:nvSpPr>
        <p:spPr>
          <a:xfrm>
            <a:off x="2984003" y="687071"/>
            <a:ext cx="3498541" cy="504000"/>
          </a:xfrm>
          <a:prstGeom prst="roundRect">
            <a:avLst>
              <a:gd name="adj" fmla="val 0"/>
            </a:avLst>
          </a:prstGeom>
          <a:solidFill>
            <a:srgbClr val="5E928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effectLst>
                  <a:outerShdw blurRad="38100" dist="38100" dir="2700000" sx="101000" sy="101000" algn="tl">
                    <a:srgbClr val="000000">
                      <a:alpha val="43137"/>
                    </a:srgbClr>
                  </a:outerShdw>
                </a:effectLst>
              </a:rPr>
              <a:t>Barcelona City for Rights</a:t>
            </a:r>
            <a:endParaRPr lang="en-GB" sz="2000" b="1" dirty="0">
              <a:effectLst>
                <a:outerShdw blurRad="38100" dist="38100" dir="2700000" sx="101000" sy="101000" algn="tl">
                  <a:srgbClr val="000000">
                    <a:alpha val="43137"/>
                  </a:srgbClr>
                </a:outerShdw>
              </a:effectLst>
            </a:endParaRPr>
          </a:p>
        </p:txBody>
      </p:sp>
      <p:sp>
        <p:nvSpPr>
          <p:cNvPr id="31" name="Rectangle arrodonit 30"/>
          <p:cNvSpPr/>
          <p:nvPr/>
        </p:nvSpPr>
        <p:spPr>
          <a:xfrm>
            <a:off x="1881236" y="1866014"/>
            <a:ext cx="2205535" cy="504000"/>
          </a:xfrm>
          <a:prstGeom prst="roundRect">
            <a:avLst>
              <a:gd name="adj" fmla="val 0"/>
            </a:avLst>
          </a:prstGeom>
          <a:solidFill>
            <a:srgbClr val="827E6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effectLst>
                  <a:outerShdw blurRad="38100" dist="38100" dir="2700000" sx="101000" sy="101000" algn="tl">
                    <a:srgbClr val="000000">
                      <a:alpha val="43137"/>
                    </a:srgbClr>
                  </a:outerShdw>
                </a:effectLst>
              </a:rPr>
              <a:t>Prevention</a:t>
            </a:r>
            <a:endParaRPr lang="en-GB" sz="1800" b="1" dirty="0">
              <a:effectLst>
                <a:outerShdw blurRad="38100" dist="38100" dir="2700000" sx="101000" sy="101000" algn="tl">
                  <a:srgbClr val="000000">
                    <a:alpha val="43137"/>
                  </a:srgbClr>
                </a:outerShdw>
              </a:effectLst>
            </a:endParaRPr>
          </a:p>
        </p:txBody>
      </p:sp>
      <p:sp>
        <p:nvSpPr>
          <p:cNvPr id="32" name="Rectangle arrodonit 31"/>
          <p:cNvSpPr/>
          <p:nvPr/>
        </p:nvSpPr>
        <p:spPr>
          <a:xfrm>
            <a:off x="5795913" y="1866015"/>
            <a:ext cx="2205535" cy="504000"/>
          </a:xfrm>
          <a:prstGeom prst="roundRect">
            <a:avLst>
              <a:gd name="adj" fmla="val 0"/>
            </a:avLst>
          </a:prstGeom>
          <a:solidFill>
            <a:srgbClr val="827E6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effectLst>
                  <a:outerShdw blurRad="38100" dist="38100" dir="2700000" sx="101000" sy="101000" algn="tl">
                    <a:srgbClr val="000000">
                      <a:alpha val="43137"/>
                    </a:srgbClr>
                  </a:outerShdw>
                </a:effectLst>
              </a:rPr>
              <a:t>Warranty</a:t>
            </a:r>
            <a:endParaRPr lang="en-GB" sz="1800" b="1" dirty="0">
              <a:effectLst>
                <a:outerShdw blurRad="38100" dist="38100" dir="2700000" sx="101000" sy="101000" algn="tl">
                  <a:srgbClr val="000000">
                    <a:alpha val="43137"/>
                  </a:srgbClr>
                </a:outerShdw>
              </a:effectLst>
            </a:endParaRPr>
          </a:p>
        </p:txBody>
      </p:sp>
      <p:sp>
        <p:nvSpPr>
          <p:cNvPr id="33" name="Rectangle arrodonit 32"/>
          <p:cNvSpPr/>
          <p:nvPr/>
        </p:nvSpPr>
        <p:spPr>
          <a:xfrm>
            <a:off x="455746" y="2999625"/>
            <a:ext cx="2205535" cy="504000"/>
          </a:xfrm>
          <a:prstGeom prst="roundRect">
            <a:avLst>
              <a:gd name="adj" fmla="val 0"/>
            </a:avLst>
          </a:prstGeom>
          <a:solidFill>
            <a:srgbClr val="E5C72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effectLst>
                  <a:outerShdw blurRad="38100" dist="38100" dir="2700000" sx="101000" sy="101000" algn="tl">
                    <a:srgbClr val="000000">
                      <a:alpha val="43137"/>
                    </a:srgbClr>
                  </a:outerShdw>
                </a:effectLst>
              </a:rPr>
              <a:t>Respect</a:t>
            </a:r>
            <a:endParaRPr lang="en-GB" sz="1800" b="1" dirty="0">
              <a:effectLst>
                <a:outerShdw blurRad="38100" dist="38100" dir="2700000" sx="101000" sy="101000" algn="tl">
                  <a:srgbClr val="000000">
                    <a:alpha val="43137"/>
                  </a:srgbClr>
                </a:outerShdw>
              </a:effectLst>
            </a:endParaRPr>
          </a:p>
        </p:txBody>
      </p:sp>
      <p:sp>
        <p:nvSpPr>
          <p:cNvPr id="34" name="Rectangle arrodonit 33"/>
          <p:cNvSpPr/>
          <p:nvPr/>
        </p:nvSpPr>
        <p:spPr>
          <a:xfrm>
            <a:off x="3150479" y="2999625"/>
            <a:ext cx="2205535" cy="504000"/>
          </a:xfrm>
          <a:prstGeom prst="roundRect">
            <a:avLst>
              <a:gd name="adj" fmla="val 0"/>
            </a:avLst>
          </a:prstGeom>
          <a:solidFill>
            <a:srgbClr val="E5C72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effectLst>
                  <a:outerShdw blurRad="38100" dist="38100" dir="2700000" sx="101000" sy="101000" algn="tl">
                    <a:srgbClr val="000000">
                      <a:alpha val="43137"/>
                    </a:srgbClr>
                  </a:outerShdw>
                </a:effectLst>
              </a:rPr>
              <a:t>Protection</a:t>
            </a:r>
            <a:endParaRPr lang="en-GB" sz="1800" b="1" dirty="0" smtClean="0">
              <a:effectLst>
                <a:outerShdw blurRad="38100" dist="38100" dir="2700000" sx="101000" sy="101000" algn="tl">
                  <a:srgbClr val="000000">
                    <a:alpha val="43137"/>
                  </a:srgbClr>
                </a:outerShdw>
              </a:effectLst>
            </a:endParaRPr>
          </a:p>
        </p:txBody>
      </p:sp>
      <p:cxnSp>
        <p:nvCxnSpPr>
          <p:cNvPr id="62" name="Connector de fletxa recta 61"/>
          <p:cNvCxnSpPr/>
          <p:nvPr/>
        </p:nvCxnSpPr>
        <p:spPr>
          <a:xfrm flipH="1">
            <a:off x="2249598" y="2499190"/>
            <a:ext cx="551384" cy="329070"/>
          </a:xfrm>
          <a:prstGeom prst="straightConnector1">
            <a:avLst/>
          </a:prstGeom>
          <a:ln w="38100">
            <a:solidFill>
              <a:srgbClr val="7E8270"/>
            </a:solidFill>
            <a:tailEnd type="arrow"/>
          </a:ln>
        </p:spPr>
        <p:style>
          <a:lnRef idx="1">
            <a:schemeClr val="accent1"/>
          </a:lnRef>
          <a:fillRef idx="0">
            <a:schemeClr val="accent1"/>
          </a:fillRef>
          <a:effectRef idx="0">
            <a:schemeClr val="accent1"/>
          </a:effectRef>
          <a:fontRef idx="minor">
            <a:schemeClr val="tx1"/>
          </a:fontRef>
        </p:style>
      </p:cxnSp>
      <p:cxnSp>
        <p:nvCxnSpPr>
          <p:cNvPr id="63" name="Connector de fletxa recta 62"/>
          <p:cNvCxnSpPr/>
          <p:nvPr/>
        </p:nvCxnSpPr>
        <p:spPr>
          <a:xfrm>
            <a:off x="3012851" y="2499191"/>
            <a:ext cx="539077" cy="329069"/>
          </a:xfrm>
          <a:prstGeom prst="straightConnector1">
            <a:avLst/>
          </a:prstGeom>
          <a:ln w="38100">
            <a:solidFill>
              <a:srgbClr val="7E8270"/>
            </a:solidFill>
            <a:tailEnd type="arrow"/>
          </a:ln>
        </p:spPr>
        <p:style>
          <a:lnRef idx="1">
            <a:schemeClr val="accent1"/>
          </a:lnRef>
          <a:fillRef idx="0">
            <a:schemeClr val="accent1"/>
          </a:fillRef>
          <a:effectRef idx="0">
            <a:schemeClr val="accent1"/>
          </a:effectRef>
          <a:fontRef idx="minor">
            <a:schemeClr val="tx1"/>
          </a:fontRef>
        </p:style>
      </p:cxnSp>
      <p:cxnSp>
        <p:nvCxnSpPr>
          <p:cNvPr id="66" name="Connector de fletxa recta 65"/>
          <p:cNvCxnSpPr/>
          <p:nvPr/>
        </p:nvCxnSpPr>
        <p:spPr>
          <a:xfrm flipH="1">
            <a:off x="3996175" y="1357317"/>
            <a:ext cx="551384" cy="329070"/>
          </a:xfrm>
          <a:prstGeom prst="straightConnector1">
            <a:avLst/>
          </a:prstGeom>
          <a:ln w="38100">
            <a:solidFill>
              <a:srgbClr val="7E8270"/>
            </a:solidFill>
            <a:tailEnd type="arrow"/>
          </a:ln>
        </p:spPr>
        <p:style>
          <a:lnRef idx="1">
            <a:schemeClr val="accent1"/>
          </a:lnRef>
          <a:fillRef idx="0">
            <a:schemeClr val="accent1"/>
          </a:fillRef>
          <a:effectRef idx="0">
            <a:schemeClr val="accent1"/>
          </a:effectRef>
          <a:fontRef idx="minor">
            <a:schemeClr val="tx1"/>
          </a:fontRef>
        </p:style>
      </p:cxnSp>
      <p:cxnSp>
        <p:nvCxnSpPr>
          <p:cNvPr id="67" name="Connector de fletxa recta 66"/>
          <p:cNvCxnSpPr/>
          <p:nvPr/>
        </p:nvCxnSpPr>
        <p:spPr>
          <a:xfrm>
            <a:off x="5261344" y="1381375"/>
            <a:ext cx="539077" cy="329069"/>
          </a:xfrm>
          <a:prstGeom prst="straightConnector1">
            <a:avLst/>
          </a:prstGeom>
          <a:ln w="38100">
            <a:solidFill>
              <a:srgbClr val="7E8270"/>
            </a:solidFill>
            <a:tailEnd type="arrow"/>
          </a:ln>
        </p:spPr>
        <p:style>
          <a:lnRef idx="1">
            <a:schemeClr val="accent1"/>
          </a:lnRef>
          <a:fillRef idx="0">
            <a:schemeClr val="accent1"/>
          </a:fillRef>
          <a:effectRef idx="0">
            <a:schemeClr val="accent1"/>
          </a:effectRef>
          <a:fontRef idx="minor">
            <a:schemeClr val="tx1"/>
          </a:fontRef>
        </p:style>
      </p:cxnSp>
      <p:pic>
        <p:nvPicPr>
          <p:cNvPr id="17" name="Imagen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pic>
        <p:nvPicPr>
          <p:cNvPr id="18" name="Imagen 4">
            <a:extLst>
              <a:ext uri="{FF2B5EF4-FFF2-40B4-BE49-F238E27FC236}">
                <a16:creationId xmlns:a16="http://schemas.microsoft.com/office/drawing/2014/main" xmlns="" id="{1A36D5ED-BE1B-5245-817F-79A49C63B725}"/>
              </a:ext>
            </a:extLst>
          </p:cNvPr>
          <p:cNvPicPr>
            <a:picLocks noChangeAspect="1"/>
          </p:cNvPicPr>
          <p:nvPr/>
        </p:nvPicPr>
        <p:blipFill>
          <a:blip r:embed="rId4"/>
          <a:stretch>
            <a:fillRect/>
          </a:stretch>
        </p:blipFill>
        <p:spPr>
          <a:xfrm>
            <a:off x="359235" y="6339316"/>
            <a:ext cx="8139306" cy="200970"/>
          </a:xfrm>
          <a:prstGeom prst="rect">
            <a:avLst/>
          </a:prstGeom>
        </p:spPr>
      </p:pic>
      <p:pic>
        <p:nvPicPr>
          <p:cNvPr id="19" name="Imagen 9">
            <a:extLst>
              <a:ext uri="{FF2B5EF4-FFF2-40B4-BE49-F238E27FC236}">
                <a16:creationId xmlns:a16="http://schemas.microsoft.com/office/drawing/2014/main" xmlns="" id="{992EFDF0-A71E-6546-A515-37A069E4E557}"/>
              </a:ext>
            </a:extLst>
          </p:cNvPr>
          <p:cNvPicPr>
            <a:picLocks noChangeAspect="1"/>
          </p:cNvPicPr>
          <p:nvPr/>
        </p:nvPicPr>
        <p:blipFill>
          <a:blip r:embed="rId5"/>
          <a:stretch>
            <a:fillRect/>
          </a:stretch>
        </p:blipFill>
        <p:spPr>
          <a:xfrm>
            <a:off x="6649639" y="209543"/>
            <a:ext cx="1872000" cy="353652"/>
          </a:xfrm>
          <a:prstGeom prst="rect">
            <a:avLst/>
          </a:prstGeom>
        </p:spPr>
      </p:pic>
    </p:spTree>
    <p:extLst>
      <p:ext uri="{BB962C8B-B14F-4D97-AF65-F5344CB8AC3E}">
        <p14:creationId xmlns:p14="http://schemas.microsoft.com/office/powerpoint/2010/main" val="653587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rotWithShape="1">
          <a:blip r:embed="rId3">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graphicFrame>
        <p:nvGraphicFramePr>
          <p:cNvPr id="10" name="1 Diagrama"/>
          <p:cNvGraphicFramePr/>
          <p:nvPr>
            <p:extLst>
              <p:ext uri="{D42A27DB-BD31-4B8C-83A1-F6EECF244321}">
                <p14:modId xmlns:p14="http://schemas.microsoft.com/office/powerpoint/2010/main" val="2461951172"/>
              </p:ext>
            </p:extLst>
          </p:nvPr>
        </p:nvGraphicFramePr>
        <p:xfrm>
          <a:off x="1521" y="1730675"/>
          <a:ext cx="8964488" cy="49902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6 CuadroTexto"/>
          <p:cNvSpPr txBox="1"/>
          <p:nvPr/>
        </p:nvSpPr>
        <p:spPr>
          <a:xfrm>
            <a:off x="618249" y="3227036"/>
            <a:ext cx="1296144" cy="307777"/>
          </a:xfrm>
          <a:prstGeom prst="rect">
            <a:avLst/>
          </a:prstGeom>
          <a:noFill/>
        </p:spPr>
        <p:txBody>
          <a:bodyPr wrap="square" rtlCol="0">
            <a:spAutoFit/>
          </a:bodyPr>
          <a:lstStyle/>
          <a:p>
            <a:r>
              <a:rPr lang="es-ES_tradnl" sz="1400" b="1" dirty="0" smtClean="0">
                <a:solidFill>
                  <a:schemeClr val="bg1"/>
                </a:solidFill>
                <a:effectLst>
                  <a:outerShdw blurRad="38100" dist="38100" dir="2700000" algn="tl">
                    <a:srgbClr val="000000">
                      <a:alpha val="43137"/>
                    </a:srgbClr>
                  </a:outerShdw>
                </a:effectLst>
              </a:rPr>
              <a:t>INFORM</a:t>
            </a:r>
            <a:endParaRPr lang="es-ES_tradnl" sz="1400" b="1" dirty="0">
              <a:solidFill>
                <a:schemeClr val="bg1"/>
              </a:solidFill>
              <a:effectLst>
                <a:outerShdw blurRad="38100" dist="38100" dir="2700000" algn="tl">
                  <a:srgbClr val="000000">
                    <a:alpha val="43137"/>
                  </a:srgbClr>
                </a:outerShdw>
              </a:effectLst>
            </a:endParaRPr>
          </a:p>
        </p:txBody>
      </p:sp>
      <p:sp>
        <p:nvSpPr>
          <p:cNvPr id="14" name="38 CuadroTexto"/>
          <p:cNvSpPr txBox="1"/>
          <p:nvPr/>
        </p:nvSpPr>
        <p:spPr>
          <a:xfrm>
            <a:off x="6232795" y="4490139"/>
            <a:ext cx="1513590" cy="307777"/>
          </a:xfrm>
          <a:prstGeom prst="rect">
            <a:avLst/>
          </a:prstGeom>
          <a:noFill/>
        </p:spPr>
        <p:txBody>
          <a:bodyPr wrap="square" rtlCol="0">
            <a:spAutoFit/>
          </a:bodyPr>
          <a:lstStyle/>
          <a:p>
            <a:r>
              <a:rPr lang="es-ES_tradnl" sz="1400" b="1" dirty="0" smtClean="0">
                <a:solidFill>
                  <a:schemeClr val="bg1"/>
                </a:solidFill>
                <a:effectLst>
                  <a:outerShdw blurRad="38100" dist="38100" dir="2700000" algn="tl">
                    <a:srgbClr val="000000">
                      <a:alpha val="43137"/>
                    </a:srgbClr>
                  </a:outerShdw>
                </a:effectLst>
              </a:rPr>
              <a:t>ACCOMPANY</a:t>
            </a:r>
            <a:endParaRPr lang="es-ES_tradnl" sz="1400" b="1" dirty="0">
              <a:solidFill>
                <a:schemeClr val="bg1"/>
              </a:solidFill>
              <a:effectLst>
                <a:outerShdw blurRad="38100" dist="38100" dir="2700000" algn="tl">
                  <a:srgbClr val="000000">
                    <a:alpha val="43137"/>
                  </a:srgbClr>
                </a:outerShdw>
              </a:effectLst>
            </a:endParaRPr>
          </a:p>
        </p:txBody>
      </p:sp>
      <p:sp>
        <p:nvSpPr>
          <p:cNvPr id="15" name="41 Elipse"/>
          <p:cNvSpPr/>
          <p:nvPr/>
        </p:nvSpPr>
        <p:spPr>
          <a:xfrm>
            <a:off x="5895890" y="3509003"/>
            <a:ext cx="2294023" cy="71273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000" b="1" dirty="0" smtClean="0">
                <a:solidFill>
                  <a:schemeClr val="bg2">
                    <a:lumMod val="25000"/>
                  </a:schemeClr>
                </a:solidFill>
              </a:rPr>
              <a:t> </a:t>
            </a:r>
            <a:r>
              <a:rPr lang="es-ES_tradnl" sz="2000" b="1" dirty="0" smtClean="0">
                <a:solidFill>
                  <a:schemeClr val="bg2">
                    <a:lumMod val="25000"/>
                  </a:schemeClr>
                </a:solidFill>
              </a:rPr>
              <a:t>WARRANTY</a:t>
            </a:r>
            <a:endParaRPr lang="es-ES_tradnl" sz="2000" b="1" dirty="0">
              <a:solidFill>
                <a:schemeClr val="bg2">
                  <a:lumMod val="25000"/>
                </a:schemeClr>
              </a:solidFill>
            </a:endParaRPr>
          </a:p>
        </p:txBody>
      </p:sp>
      <p:sp>
        <p:nvSpPr>
          <p:cNvPr id="16" name="44 CuadroTexto"/>
          <p:cNvSpPr txBox="1"/>
          <p:nvPr/>
        </p:nvSpPr>
        <p:spPr>
          <a:xfrm>
            <a:off x="1266321" y="4554753"/>
            <a:ext cx="1458860" cy="307777"/>
          </a:xfrm>
          <a:prstGeom prst="rect">
            <a:avLst/>
          </a:prstGeom>
          <a:noFill/>
        </p:spPr>
        <p:txBody>
          <a:bodyPr wrap="square" rtlCol="0">
            <a:spAutoFit/>
          </a:bodyPr>
          <a:lstStyle/>
          <a:p>
            <a:r>
              <a:rPr lang="es-ES_tradnl" sz="1400" b="1" dirty="0" smtClean="0">
                <a:solidFill>
                  <a:schemeClr val="bg1"/>
                </a:solidFill>
                <a:effectLst>
                  <a:outerShdw blurRad="38100" dist="38100" dir="2700000" algn="tl">
                    <a:srgbClr val="000000">
                      <a:alpha val="43137"/>
                    </a:srgbClr>
                  </a:outerShdw>
                </a:effectLst>
              </a:rPr>
              <a:t>AWARENESS</a:t>
            </a:r>
            <a:endParaRPr lang="es-ES_tradnl" sz="1400" b="1" dirty="0">
              <a:solidFill>
                <a:schemeClr val="bg1"/>
              </a:solidFill>
              <a:effectLst>
                <a:outerShdw blurRad="38100" dist="38100" dir="2700000" algn="tl">
                  <a:srgbClr val="000000">
                    <a:alpha val="43137"/>
                  </a:srgbClr>
                </a:outerShdw>
              </a:effectLst>
            </a:endParaRPr>
          </a:p>
        </p:txBody>
      </p:sp>
      <p:sp>
        <p:nvSpPr>
          <p:cNvPr id="17" name="47 CuadroTexto"/>
          <p:cNvSpPr txBox="1"/>
          <p:nvPr/>
        </p:nvSpPr>
        <p:spPr>
          <a:xfrm>
            <a:off x="7098313" y="3088536"/>
            <a:ext cx="1296144" cy="307777"/>
          </a:xfrm>
          <a:prstGeom prst="rect">
            <a:avLst/>
          </a:prstGeom>
          <a:noFill/>
        </p:spPr>
        <p:txBody>
          <a:bodyPr wrap="square" rtlCol="0">
            <a:spAutoFit/>
          </a:bodyPr>
          <a:lstStyle/>
          <a:p>
            <a:r>
              <a:rPr lang="es-ES_tradnl" sz="1400" b="1" dirty="0" smtClean="0">
                <a:solidFill>
                  <a:schemeClr val="bg1"/>
                </a:solidFill>
                <a:effectLst>
                  <a:outerShdw blurRad="38100" dist="38100" dir="2700000" algn="tl">
                    <a:srgbClr val="000000">
                      <a:alpha val="43137"/>
                    </a:srgbClr>
                  </a:outerShdw>
                </a:effectLst>
              </a:rPr>
              <a:t>ADVISOR</a:t>
            </a:r>
            <a:endParaRPr lang="es-ES_tradnl" sz="1400" b="1" dirty="0">
              <a:solidFill>
                <a:schemeClr val="bg1"/>
              </a:solidFill>
              <a:effectLst>
                <a:outerShdw blurRad="38100" dist="38100" dir="2700000" algn="tl">
                  <a:srgbClr val="000000">
                    <a:alpha val="43137"/>
                  </a:srgbClr>
                </a:outerShdw>
              </a:effectLst>
            </a:endParaRPr>
          </a:p>
        </p:txBody>
      </p:sp>
      <p:sp>
        <p:nvSpPr>
          <p:cNvPr id="18" name="49 CuadroTexto"/>
          <p:cNvSpPr txBox="1"/>
          <p:nvPr/>
        </p:nvSpPr>
        <p:spPr>
          <a:xfrm>
            <a:off x="5645150" y="3506518"/>
            <a:ext cx="1162050" cy="307777"/>
          </a:xfrm>
          <a:prstGeom prst="rect">
            <a:avLst/>
          </a:prstGeom>
          <a:noFill/>
        </p:spPr>
        <p:txBody>
          <a:bodyPr wrap="square" rtlCol="0">
            <a:spAutoFit/>
          </a:bodyPr>
          <a:lstStyle/>
          <a:p>
            <a:r>
              <a:rPr lang="es-ES_tradnl" sz="1400" b="1" dirty="0" smtClean="0">
                <a:solidFill>
                  <a:schemeClr val="bg1"/>
                </a:solidFill>
                <a:effectLst>
                  <a:outerShdw blurRad="38100" dist="38100" dir="2700000" algn="tl">
                    <a:srgbClr val="000000">
                      <a:alpha val="43137"/>
                    </a:srgbClr>
                  </a:outerShdw>
                </a:effectLst>
              </a:rPr>
              <a:t>MEDIATION</a:t>
            </a:r>
            <a:endParaRPr lang="es-ES_tradnl" sz="1400" b="1" dirty="0">
              <a:solidFill>
                <a:schemeClr val="bg1"/>
              </a:solidFill>
              <a:effectLst>
                <a:outerShdw blurRad="38100" dist="38100" dir="2700000" algn="tl">
                  <a:srgbClr val="000000">
                    <a:alpha val="43137"/>
                  </a:srgbClr>
                </a:outerShdw>
              </a:effectLst>
            </a:endParaRPr>
          </a:p>
        </p:txBody>
      </p:sp>
      <p:sp>
        <p:nvSpPr>
          <p:cNvPr id="19" name="50 CuadroTexto"/>
          <p:cNvSpPr txBox="1"/>
          <p:nvPr/>
        </p:nvSpPr>
        <p:spPr>
          <a:xfrm>
            <a:off x="7534730" y="4140959"/>
            <a:ext cx="1296144" cy="307777"/>
          </a:xfrm>
          <a:prstGeom prst="rect">
            <a:avLst/>
          </a:prstGeom>
          <a:noFill/>
        </p:spPr>
        <p:txBody>
          <a:bodyPr wrap="square" rtlCol="0">
            <a:spAutoFit/>
          </a:bodyPr>
          <a:lstStyle/>
          <a:p>
            <a:r>
              <a:rPr lang="es-ES_tradnl" sz="1400" b="1" dirty="0" smtClean="0">
                <a:solidFill>
                  <a:schemeClr val="bg1"/>
                </a:solidFill>
                <a:effectLst>
                  <a:outerShdw blurRad="38100" dist="38100" dir="2700000" algn="tl">
                    <a:srgbClr val="000000">
                      <a:alpha val="43137"/>
                    </a:srgbClr>
                  </a:outerShdw>
                </a:effectLst>
              </a:rPr>
              <a:t>SANCTION</a:t>
            </a:r>
            <a:endParaRPr lang="es-ES_tradnl" sz="1400" b="1" dirty="0">
              <a:solidFill>
                <a:schemeClr val="bg1"/>
              </a:solidFill>
              <a:effectLst>
                <a:outerShdw blurRad="38100" dist="38100" dir="2700000" algn="tl">
                  <a:srgbClr val="000000">
                    <a:alpha val="43137"/>
                  </a:srgbClr>
                </a:outerShdw>
              </a:effectLst>
            </a:endParaRPr>
          </a:p>
        </p:txBody>
      </p:sp>
      <p:sp>
        <p:nvSpPr>
          <p:cNvPr id="20" name="51 Elipse"/>
          <p:cNvSpPr/>
          <p:nvPr/>
        </p:nvSpPr>
        <p:spPr>
          <a:xfrm>
            <a:off x="529990" y="3551529"/>
            <a:ext cx="2511364" cy="72793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200" b="1" dirty="0" smtClean="0">
                <a:solidFill>
                  <a:schemeClr val="bg2">
                    <a:lumMod val="25000"/>
                  </a:schemeClr>
                </a:solidFill>
              </a:rPr>
              <a:t>PREVENTION</a:t>
            </a:r>
            <a:endParaRPr lang="es-ES_tradnl" sz="2200" b="1" dirty="0">
              <a:solidFill>
                <a:schemeClr val="bg2">
                  <a:lumMod val="25000"/>
                </a:schemeClr>
              </a:solidFill>
            </a:endParaRPr>
          </a:p>
        </p:txBody>
      </p:sp>
      <p:sp>
        <p:nvSpPr>
          <p:cNvPr id="22" name="6 CuadroTexto"/>
          <p:cNvSpPr txBox="1"/>
          <p:nvPr/>
        </p:nvSpPr>
        <p:spPr>
          <a:xfrm>
            <a:off x="2287440" y="3277037"/>
            <a:ext cx="875481" cy="307777"/>
          </a:xfrm>
          <a:prstGeom prst="rect">
            <a:avLst/>
          </a:prstGeom>
          <a:noFill/>
        </p:spPr>
        <p:txBody>
          <a:bodyPr wrap="square" rtlCol="0">
            <a:spAutoFit/>
          </a:bodyPr>
          <a:lstStyle/>
          <a:p>
            <a:r>
              <a:rPr lang="es-ES_tradnl" sz="1400" b="1" dirty="0" smtClean="0">
                <a:solidFill>
                  <a:schemeClr val="bg1"/>
                </a:solidFill>
                <a:effectLst>
                  <a:outerShdw blurRad="38100" dist="38100" dir="2700000" algn="tl">
                    <a:srgbClr val="000000">
                      <a:alpha val="43137"/>
                    </a:srgbClr>
                  </a:outerShdw>
                </a:effectLst>
              </a:rPr>
              <a:t>FORM</a:t>
            </a:r>
            <a:endParaRPr lang="es-ES_tradnl" sz="1400" b="1" dirty="0">
              <a:solidFill>
                <a:schemeClr val="bg1"/>
              </a:solidFill>
              <a:effectLst>
                <a:outerShdw blurRad="38100" dist="38100" dir="2700000" algn="tl">
                  <a:srgbClr val="000000">
                    <a:alpha val="43137"/>
                  </a:srgbClr>
                </a:outerShdw>
              </a:effectLst>
            </a:endParaRPr>
          </a:p>
        </p:txBody>
      </p:sp>
      <p:sp>
        <p:nvSpPr>
          <p:cNvPr id="26" name="CuadroTexto 7"/>
          <p:cNvSpPr txBox="1"/>
          <p:nvPr/>
        </p:nvSpPr>
        <p:spPr>
          <a:xfrm>
            <a:off x="638793" y="994199"/>
            <a:ext cx="7564552" cy="392415"/>
          </a:xfrm>
          <a:prstGeom prst="rect">
            <a:avLst/>
          </a:prstGeom>
          <a:noFill/>
        </p:spPr>
        <p:txBody>
          <a:bodyPr wrap="square" rtlCol="0">
            <a:spAutoFit/>
          </a:bodyPr>
          <a:lstStyle/>
          <a:p>
            <a:r>
              <a:rPr lang="ca-ES" sz="1950" b="1" dirty="0" smtClean="0">
                <a:latin typeface="Arial Hebrew" charset="0"/>
                <a:ea typeface="Arial Hebrew" charset="0"/>
                <a:cs typeface="Arial Hebrew" charset="0"/>
              </a:rPr>
              <a:t>OND: </a:t>
            </a:r>
            <a:r>
              <a:rPr lang="en-US" sz="1950" b="1" dirty="0" smtClean="0">
                <a:latin typeface="Arial Hebrew" charset="0"/>
                <a:ea typeface="Arial Hebrew" charset="0"/>
                <a:cs typeface="Arial Hebrew" charset="0"/>
              </a:rPr>
              <a:t>municipal </a:t>
            </a:r>
            <a:r>
              <a:rPr lang="en-US" sz="1950" b="1" dirty="0">
                <a:latin typeface="Arial Hebrew" charset="0"/>
                <a:ea typeface="Arial Hebrew" charset="0"/>
                <a:cs typeface="Arial Hebrew" charset="0"/>
              </a:rPr>
              <a:t>benchmark in the fight against discrimination</a:t>
            </a:r>
            <a:r>
              <a:rPr lang="ca-ES" sz="1950" b="1" dirty="0" smtClean="0">
                <a:latin typeface="Arial Hebrew" charset="0"/>
                <a:ea typeface="Arial Hebrew" charset="0"/>
                <a:cs typeface="Arial Hebrew" charset="0"/>
              </a:rPr>
              <a:t> </a:t>
            </a:r>
            <a:endParaRPr lang="ca-ES" sz="1950" b="1" dirty="0">
              <a:latin typeface="Arial Hebrew" charset="0"/>
              <a:ea typeface="Arial Hebrew" charset="0"/>
              <a:cs typeface="Arial Hebrew" charset="0"/>
            </a:endParaRPr>
          </a:p>
        </p:txBody>
      </p:sp>
      <p:pic>
        <p:nvPicPr>
          <p:cNvPr id="25" name="Imagen 9">
            <a:extLst>
              <a:ext uri="{FF2B5EF4-FFF2-40B4-BE49-F238E27FC236}">
                <a16:creationId xmlns:a16="http://schemas.microsoft.com/office/drawing/2014/main" xmlns="" id="{992EFDF0-A71E-6546-A515-37A069E4E557}"/>
              </a:ext>
            </a:extLst>
          </p:cNvPr>
          <p:cNvPicPr>
            <a:picLocks noChangeAspect="1"/>
          </p:cNvPicPr>
          <p:nvPr/>
        </p:nvPicPr>
        <p:blipFill>
          <a:blip r:embed="rId9"/>
          <a:stretch>
            <a:fillRect/>
          </a:stretch>
        </p:blipFill>
        <p:spPr>
          <a:xfrm>
            <a:off x="6649639" y="209543"/>
            <a:ext cx="1872000" cy="353652"/>
          </a:xfrm>
          <a:prstGeom prst="rect">
            <a:avLst/>
          </a:prstGeom>
        </p:spPr>
      </p:pic>
      <p:pic>
        <p:nvPicPr>
          <p:cNvPr id="21" name="Imagen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pic>
        <p:nvPicPr>
          <p:cNvPr id="23"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2526" y="6272784"/>
            <a:ext cx="8139113"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98163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rotWithShape="1">
          <a:blip r:embed="rId2">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12" name="Rectangle arrodonit 11"/>
          <p:cNvSpPr/>
          <p:nvPr/>
        </p:nvSpPr>
        <p:spPr>
          <a:xfrm>
            <a:off x="729171" y="2756804"/>
            <a:ext cx="2547340" cy="1751219"/>
          </a:xfrm>
          <a:prstGeom prst="roundRect">
            <a:avLst>
              <a:gd name="adj" fmla="val 0"/>
            </a:avLst>
          </a:prstGeom>
          <a:solidFill>
            <a:srgbClr val="5E928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b="1" dirty="0" smtClean="0">
                <a:effectLst>
                  <a:outerShdw blurRad="38100" dist="38100" dir="2700000" sx="101000" sy="101000" algn="tl">
                    <a:srgbClr val="000000">
                      <a:alpha val="43137"/>
                    </a:srgbClr>
                  </a:outerShdw>
                </a:effectLst>
                <a:latin typeface="Arial" pitchFamily="34" charset="0"/>
                <a:cs typeface="Arial" pitchFamily="34" charset="0"/>
              </a:rPr>
              <a:t>FUNCTIONS</a:t>
            </a:r>
          </a:p>
          <a:p>
            <a:pPr algn="ctr"/>
            <a:r>
              <a:rPr lang="ca-ES" sz="2400" b="1" dirty="0" err="1" smtClean="0">
                <a:effectLst>
                  <a:outerShdw blurRad="38100" dist="38100" dir="2700000" sx="101000" sy="101000" algn="tl">
                    <a:srgbClr val="000000">
                      <a:alpha val="43137"/>
                    </a:srgbClr>
                  </a:outerShdw>
                </a:effectLst>
                <a:latin typeface="Arial" pitchFamily="34" charset="0"/>
                <a:cs typeface="Arial" pitchFamily="34" charset="0"/>
              </a:rPr>
              <a:t>warranty</a:t>
            </a:r>
            <a:endParaRPr lang="en-GB" sz="2400" b="1" dirty="0">
              <a:effectLst>
                <a:outerShdw blurRad="38100" dist="38100" dir="2700000" sx="101000" sy="101000" algn="tl">
                  <a:srgbClr val="000000">
                    <a:alpha val="43137"/>
                  </a:srgbClr>
                </a:outerShdw>
              </a:effectLst>
              <a:latin typeface="Arial" pitchFamily="34" charset="0"/>
              <a:cs typeface="Arial" pitchFamily="34" charset="0"/>
            </a:endParaRPr>
          </a:p>
        </p:txBody>
      </p:sp>
      <p:sp>
        <p:nvSpPr>
          <p:cNvPr id="14" name="Rectangle arrodonit 13"/>
          <p:cNvSpPr/>
          <p:nvPr/>
        </p:nvSpPr>
        <p:spPr>
          <a:xfrm>
            <a:off x="4589913" y="3632414"/>
            <a:ext cx="3600000" cy="720000"/>
          </a:xfrm>
          <a:prstGeom prst="roundRect">
            <a:avLst>
              <a:gd name="adj" fmla="val 0"/>
            </a:avLst>
          </a:prstGeom>
          <a:solidFill>
            <a:srgbClr val="95655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effectLst>
                  <a:outerShdw blurRad="38100" dist="38100" dir="2700000" sx="101000" sy="101000" algn="tl">
                    <a:srgbClr val="000000">
                      <a:alpha val="43137"/>
                    </a:srgbClr>
                  </a:outerShdw>
                </a:effectLst>
                <a:latin typeface="Arial" pitchFamily="34" charset="0"/>
                <a:cs typeface="Arial" pitchFamily="34" charset="0"/>
              </a:rPr>
              <a:t>A</a:t>
            </a:r>
            <a:r>
              <a:rPr lang="en-GB" sz="1800" b="1" dirty="0" smtClean="0">
                <a:effectLst>
                  <a:outerShdw blurRad="38100" dist="38100" dir="2700000" sx="101000" sy="101000" algn="tl">
                    <a:srgbClr val="000000">
                      <a:alpha val="43137"/>
                    </a:srgbClr>
                  </a:outerShdw>
                </a:effectLst>
                <a:latin typeface="Arial" pitchFamily="34" charset="0"/>
                <a:cs typeface="Arial" pitchFamily="34" charset="0"/>
              </a:rPr>
              <a:t>lternative conflict management</a:t>
            </a:r>
          </a:p>
        </p:txBody>
      </p:sp>
      <p:sp>
        <p:nvSpPr>
          <p:cNvPr id="15" name="Rectangle arrodonit 14"/>
          <p:cNvSpPr/>
          <p:nvPr/>
        </p:nvSpPr>
        <p:spPr>
          <a:xfrm>
            <a:off x="4589913" y="1743561"/>
            <a:ext cx="3600000" cy="720000"/>
          </a:xfrm>
          <a:prstGeom prst="roundRect">
            <a:avLst>
              <a:gd name="adj" fmla="val 0"/>
            </a:avLst>
          </a:prstGeom>
          <a:solidFill>
            <a:srgbClr val="C3984A">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effectLst>
                  <a:outerShdw blurRad="38100" dist="38100" dir="2700000" sx="101000" sy="101000" algn="tl">
                    <a:srgbClr val="000000">
                      <a:alpha val="43137"/>
                    </a:srgbClr>
                  </a:outerShdw>
                </a:effectLst>
                <a:latin typeface="Arial" pitchFamily="34" charset="0"/>
                <a:cs typeface="Arial" pitchFamily="34" charset="0"/>
              </a:rPr>
              <a:t>Coordination </a:t>
            </a:r>
            <a:r>
              <a:rPr lang="en-US" sz="1800" b="1" dirty="0">
                <a:effectLst>
                  <a:outerShdw blurRad="38100" dist="38100" dir="2700000" sx="101000" sy="101000" algn="tl">
                    <a:srgbClr val="000000">
                      <a:alpha val="43137"/>
                    </a:srgbClr>
                  </a:outerShdw>
                </a:effectLst>
                <a:latin typeface="Arial" pitchFamily="34" charset="0"/>
                <a:cs typeface="Arial" pitchFamily="34" charset="0"/>
              </a:rPr>
              <a:t>with other entities and services</a:t>
            </a:r>
            <a:endParaRPr lang="ca-ES" sz="1600" b="1" dirty="0" smtClean="0">
              <a:effectLst>
                <a:outerShdw blurRad="38100" dist="38100" dir="2700000" sx="101000" sy="101000" algn="tl">
                  <a:srgbClr val="000000">
                    <a:alpha val="43137"/>
                  </a:srgbClr>
                </a:outerShdw>
              </a:effectLst>
              <a:latin typeface="Arial" pitchFamily="34" charset="0"/>
              <a:cs typeface="Arial" pitchFamily="34" charset="0"/>
            </a:endParaRPr>
          </a:p>
        </p:txBody>
      </p:sp>
      <p:sp>
        <p:nvSpPr>
          <p:cNvPr id="16" name="Rectangle arrodonit 15"/>
          <p:cNvSpPr/>
          <p:nvPr/>
        </p:nvSpPr>
        <p:spPr>
          <a:xfrm>
            <a:off x="4589913" y="853758"/>
            <a:ext cx="3600000" cy="720000"/>
          </a:xfrm>
          <a:prstGeom prst="roundRect">
            <a:avLst>
              <a:gd name="adj" fmla="val 0"/>
            </a:avLst>
          </a:prstGeom>
          <a:solidFill>
            <a:srgbClr val="E5C72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effectLst>
                  <a:outerShdw blurRad="38100" dist="38100" dir="2700000" sx="101000" sy="101000" algn="tl">
                    <a:srgbClr val="000000">
                      <a:alpha val="43137"/>
                    </a:srgbClr>
                  </a:outerShdw>
                </a:effectLst>
                <a:latin typeface="Arial" pitchFamily="34" charset="0"/>
                <a:cs typeface="Arial" pitchFamily="34" charset="0"/>
              </a:rPr>
              <a:t>E</a:t>
            </a:r>
            <a:r>
              <a:rPr lang="en-GB" sz="2000" b="1" dirty="0" smtClean="0">
                <a:effectLst>
                  <a:outerShdw blurRad="38100" dist="38100" dir="2700000" sx="101000" sy="101000" algn="tl">
                    <a:srgbClr val="000000">
                      <a:alpha val="43137"/>
                    </a:srgbClr>
                  </a:outerShdw>
                </a:effectLst>
                <a:latin typeface="Arial" pitchFamily="34" charset="0"/>
                <a:cs typeface="Arial" pitchFamily="34" charset="0"/>
              </a:rPr>
              <a:t>ducational and psychosocial care</a:t>
            </a:r>
          </a:p>
        </p:txBody>
      </p:sp>
      <p:sp>
        <p:nvSpPr>
          <p:cNvPr id="17" name="Rectangle arrodonit 16"/>
          <p:cNvSpPr/>
          <p:nvPr/>
        </p:nvSpPr>
        <p:spPr>
          <a:xfrm>
            <a:off x="4589913" y="2679587"/>
            <a:ext cx="3600000" cy="720000"/>
          </a:xfrm>
          <a:prstGeom prst="roundRect">
            <a:avLst>
              <a:gd name="adj" fmla="val 0"/>
            </a:avLst>
          </a:prstGeom>
          <a:solidFill>
            <a:srgbClr val="827E6E">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smtClean="0">
                <a:effectLst>
                  <a:outerShdw blurRad="38100" dist="38100" dir="2700000" sx="101000" sy="101000" algn="tl">
                    <a:srgbClr val="000000">
                      <a:alpha val="43137"/>
                    </a:srgbClr>
                  </a:outerShdw>
                </a:effectLst>
                <a:latin typeface="Arial" pitchFamily="34" charset="0"/>
                <a:cs typeface="Arial" pitchFamily="34" charset="0"/>
              </a:rPr>
              <a:t>Legal advice</a:t>
            </a:r>
          </a:p>
        </p:txBody>
      </p:sp>
      <p:sp>
        <p:nvSpPr>
          <p:cNvPr id="22" name="Rectangle arrodonit 21"/>
          <p:cNvSpPr/>
          <p:nvPr/>
        </p:nvSpPr>
        <p:spPr>
          <a:xfrm>
            <a:off x="4589913" y="5581484"/>
            <a:ext cx="3600000" cy="720000"/>
          </a:xfrm>
          <a:prstGeom prst="roundRect">
            <a:avLst>
              <a:gd name="adj" fmla="val 0"/>
            </a:avLst>
          </a:prstGeom>
          <a:solidFill>
            <a:srgbClr val="49245E">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effectLst>
                  <a:outerShdw blurRad="38100" dist="38100" dir="2700000" sx="101000" sy="101000" algn="tl">
                    <a:srgbClr val="000000">
                      <a:alpha val="43137"/>
                    </a:srgbClr>
                  </a:outerShdw>
                </a:effectLst>
                <a:latin typeface="Arial" pitchFamily="34" charset="0"/>
                <a:cs typeface="Arial" pitchFamily="34" charset="0"/>
              </a:rPr>
              <a:t>D</a:t>
            </a:r>
            <a:r>
              <a:rPr lang="en-GB" sz="1800" b="1" dirty="0" smtClean="0">
                <a:effectLst>
                  <a:outerShdw blurRad="38100" dist="38100" dir="2700000" sx="101000" sy="101000" algn="tl">
                    <a:srgbClr val="000000">
                      <a:alpha val="43137"/>
                    </a:srgbClr>
                  </a:outerShdw>
                </a:effectLst>
                <a:latin typeface="Arial" pitchFamily="34" charset="0"/>
                <a:cs typeface="Arial" pitchFamily="34" charset="0"/>
              </a:rPr>
              <a:t>enunciation and public advocacy</a:t>
            </a:r>
          </a:p>
        </p:txBody>
      </p:sp>
      <p:sp>
        <p:nvSpPr>
          <p:cNvPr id="23" name="Rectangle arrodonit 22"/>
          <p:cNvSpPr/>
          <p:nvPr/>
        </p:nvSpPr>
        <p:spPr>
          <a:xfrm>
            <a:off x="4589913" y="4629281"/>
            <a:ext cx="3600000" cy="720000"/>
          </a:xfrm>
          <a:prstGeom prst="roundRect">
            <a:avLst>
              <a:gd name="adj" fmla="val 0"/>
            </a:avLst>
          </a:prstGeom>
          <a:solidFill>
            <a:srgbClr val="9B7397">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smtClean="0">
                <a:effectLst>
                  <a:outerShdw blurRad="38100" dist="38100" dir="2700000" sx="101000" sy="101000" algn="tl">
                    <a:srgbClr val="000000">
                      <a:alpha val="43137"/>
                    </a:srgbClr>
                  </a:outerShdw>
                </a:effectLst>
                <a:latin typeface="Arial" pitchFamily="34" charset="0"/>
                <a:cs typeface="Arial" pitchFamily="34" charset="0"/>
              </a:rPr>
              <a:t>Sanction</a:t>
            </a:r>
            <a:endParaRPr lang="en-GB" sz="1400" b="1" dirty="0" smtClean="0">
              <a:effectLst>
                <a:outerShdw blurRad="38100" dist="38100" dir="2700000" sx="101000" sy="101000" algn="tl">
                  <a:srgbClr val="000000">
                    <a:alpha val="43137"/>
                  </a:srgbClr>
                </a:outerShdw>
              </a:effectLst>
              <a:latin typeface="Arial" pitchFamily="34" charset="0"/>
              <a:cs typeface="Arial" pitchFamily="34" charset="0"/>
            </a:endParaRPr>
          </a:p>
        </p:txBody>
      </p:sp>
      <p:cxnSp>
        <p:nvCxnSpPr>
          <p:cNvPr id="30" name="Connector de fletxa recta 29"/>
          <p:cNvCxnSpPr/>
          <p:nvPr/>
        </p:nvCxnSpPr>
        <p:spPr>
          <a:xfrm>
            <a:off x="3662705" y="3632413"/>
            <a:ext cx="581193" cy="0"/>
          </a:xfrm>
          <a:prstGeom prst="straightConnector1">
            <a:avLst/>
          </a:prstGeom>
          <a:ln w="76200">
            <a:solidFill>
              <a:srgbClr val="7E8270"/>
            </a:solidFill>
            <a:tailEnd type="arrow"/>
          </a:ln>
        </p:spPr>
        <p:style>
          <a:lnRef idx="1">
            <a:schemeClr val="accent1"/>
          </a:lnRef>
          <a:fillRef idx="0">
            <a:schemeClr val="accent1"/>
          </a:fillRef>
          <a:effectRef idx="0">
            <a:schemeClr val="accent1"/>
          </a:effectRef>
          <a:fontRef idx="minor">
            <a:schemeClr val="tx1"/>
          </a:fontRef>
        </p:style>
      </p:cxnSp>
      <p:pic>
        <p:nvPicPr>
          <p:cNvPr id="20" name="Imagen 9">
            <a:extLst>
              <a:ext uri="{FF2B5EF4-FFF2-40B4-BE49-F238E27FC236}">
                <a16:creationId xmlns:a16="http://schemas.microsoft.com/office/drawing/2014/main" xmlns="" id="{992EFDF0-A71E-6546-A515-37A069E4E557}"/>
              </a:ext>
            </a:extLst>
          </p:cNvPr>
          <p:cNvPicPr>
            <a:picLocks noChangeAspect="1"/>
          </p:cNvPicPr>
          <p:nvPr/>
        </p:nvPicPr>
        <p:blipFill>
          <a:blip r:embed="rId3"/>
          <a:stretch>
            <a:fillRect/>
          </a:stretch>
        </p:blipFill>
        <p:spPr>
          <a:xfrm>
            <a:off x="6649639" y="209543"/>
            <a:ext cx="1872000" cy="353652"/>
          </a:xfrm>
          <a:prstGeom prst="rect">
            <a:avLst/>
          </a:prstGeom>
        </p:spPr>
      </p:pic>
      <p:pic>
        <p:nvPicPr>
          <p:cNvPr id="18"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pic>
        <p:nvPicPr>
          <p:cNvPr id="1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526" y="6373590"/>
            <a:ext cx="8139113"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29394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rotWithShape="1">
          <a:blip r:embed="rId3">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2" name="Título 1"/>
          <p:cNvSpPr>
            <a:spLocks noGrp="1"/>
          </p:cNvSpPr>
          <p:nvPr>
            <p:ph type="ctrTitle"/>
          </p:nvPr>
        </p:nvSpPr>
        <p:spPr>
          <a:xfrm>
            <a:off x="778014" y="761300"/>
            <a:ext cx="7540486" cy="743451"/>
          </a:xfrm>
        </p:spPr>
        <p:txBody>
          <a:bodyPr>
            <a:normAutofit/>
          </a:bodyPr>
          <a:lstStyle/>
          <a:p>
            <a:pPr algn="l"/>
            <a:r>
              <a:rPr lang="en-US" sz="2200" b="1" dirty="0" smtClean="0">
                <a:latin typeface="Arial" charset="0"/>
                <a:ea typeface="Arial" charset="0"/>
                <a:cs typeface="Arial" charset="0"/>
              </a:rPr>
              <a:t>Protected grounds affected:</a:t>
            </a:r>
            <a:endParaRPr lang="ca-ES" sz="2200" b="1" dirty="0">
              <a:latin typeface="Arial" charset="0"/>
              <a:ea typeface="Arial" charset="0"/>
              <a:cs typeface="Arial" charset="0"/>
            </a:endParaRPr>
          </a:p>
        </p:txBody>
      </p:sp>
      <p:pic>
        <p:nvPicPr>
          <p:cNvPr id="10" name="Imagen 9">
            <a:extLst>
              <a:ext uri="{FF2B5EF4-FFF2-40B4-BE49-F238E27FC236}">
                <a16:creationId xmlns:a16="http://schemas.microsoft.com/office/drawing/2014/main" xmlns="" id="{992EFDF0-A71E-6546-A515-37A069E4E557}"/>
              </a:ext>
            </a:extLst>
          </p:cNvPr>
          <p:cNvPicPr>
            <a:picLocks noChangeAspect="1"/>
          </p:cNvPicPr>
          <p:nvPr/>
        </p:nvPicPr>
        <p:blipFill>
          <a:blip r:embed="rId4"/>
          <a:stretch>
            <a:fillRect/>
          </a:stretch>
        </p:blipFill>
        <p:spPr>
          <a:xfrm>
            <a:off x="6649639" y="209543"/>
            <a:ext cx="1872000" cy="353652"/>
          </a:xfrm>
          <a:prstGeom prst="rect">
            <a:avLst/>
          </a:prstGeom>
        </p:spPr>
      </p:pic>
      <p:graphicFrame>
        <p:nvGraphicFramePr>
          <p:cNvPr id="8" name="2 Gráfico"/>
          <p:cNvGraphicFramePr>
            <a:graphicFrameLocks/>
          </p:cNvGraphicFramePr>
          <p:nvPr>
            <p:extLst>
              <p:ext uri="{D42A27DB-BD31-4B8C-83A1-F6EECF244321}">
                <p14:modId xmlns:p14="http://schemas.microsoft.com/office/powerpoint/2010/main" val="3611192073"/>
              </p:ext>
            </p:extLst>
          </p:nvPr>
        </p:nvGraphicFramePr>
        <p:xfrm>
          <a:off x="539767" y="1790169"/>
          <a:ext cx="7981872" cy="4652964"/>
        </p:xfrm>
        <a:graphic>
          <a:graphicData uri="http://schemas.openxmlformats.org/drawingml/2006/chart">
            <c:chart xmlns:c="http://schemas.openxmlformats.org/drawingml/2006/chart" xmlns:r="http://schemas.openxmlformats.org/officeDocument/2006/relationships" r:id="rId5"/>
          </a:graphicData>
        </a:graphic>
      </p:graphicFrame>
      <p:pic>
        <p:nvPicPr>
          <p:cNvPr id="11" name="Imagen 4">
            <a:extLst>
              <a:ext uri="{FF2B5EF4-FFF2-40B4-BE49-F238E27FC236}">
                <a16:creationId xmlns="" xmlns:a16="http://schemas.microsoft.com/office/drawing/2014/main" id="{1A36D5ED-BE1B-5245-817F-79A49C63B725}"/>
              </a:ext>
            </a:extLst>
          </p:cNvPr>
          <p:cNvPicPr>
            <a:picLocks noChangeAspect="1"/>
          </p:cNvPicPr>
          <p:nvPr/>
        </p:nvPicPr>
        <p:blipFill>
          <a:blip r:embed="rId6"/>
          <a:stretch>
            <a:fillRect/>
          </a:stretch>
        </p:blipFill>
        <p:spPr>
          <a:xfrm>
            <a:off x="359235" y="6339316"/>
            <a:ext cx="8139306" cy="200970"/>
          </a:xfrm>
          <a:prstGeom prst="rect">
            <a:avLst/>
          </a:prstGeom>
        </p:spPr>
      </p:pic>
      <p:pic>
        <p:nvPicPr>
          <p:cNvPr id="12" name="Imagen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spTree>
    <p:extLst>
      <p:ext uri="{BB962C8B-B14F-4D97-AF65-F5344CB8AC3E}">
        <p14:creationId xmlns:p14="http://schemas.microsoft.com/office/powerpoint/2010/main" val="3284776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rotWithShape="1">
          <a:blip r:embed="rId3">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8" name="5 Rectángulo"/>
          <p:cNvSpPr/>
          <p:nvPr/>
        </p:nvSpPr>
        <p:spPr>
          <a:xfrm>
            <a:off x="729171" y="1810507"/>
            <a:ext cx="7498826" cy="4170372"/>
          </a:xfrm>
          <a:prstGeom prst="rect">
            <a:avLst/>
          </a:prstGeom>
        </p:spPr>
        <p:txBody>
          <a:bodyPr wrap="square">
            <a:spAutoFit/>
          </a:bodyPr>
          <a:lstStyle/>
          <a:p>
            <a:pPr algn="just">
              <a:lnSpc>
                <a:spcPct val="150000"/>
              </a:lnSpc>
            </a:pPr>
            <a:r>
              <a:rPr lang="ca-ES" sz="2000" i="1" dirty="0"/>
              <a:t>“[…] </a:t>
            </a:r>
            <a:r>
              <a:rPr lang="en-US" sz="2000" dirty="0"/>
              <a:t>Any distinction, exclusion, restriction or preference based on certain grounds, such as race, color, sex, language, religion, political or other opinion, national origin or social status, economic position, birth or any other social condition, and which have as their object or result the annulment or impairment of the recognition, enjoyment or exercise, on equal terms, of the human rights and fundamental freedoms of all the people"</a:t>
            </a:r>
            <a:endParaRPr lang="ca-ES" sz="2000" dirty="0"/>
          </a:p>
          <a:p>
            <a:pPr algn="just">
              <a:lnSpc>
                <a:spcPts val="3300"/>
              </a:lnSpc>
            </a:pPr>
            <a:endParaRPr lang="ca-ES" sz="1200" b="1" dirty="0" smtClean="0">
              <a:solidFill>
                <a:srgbClr val="C00000"/>
              </a:solidFill>
            </a:endParaRPr>
          </a:p>
          <a:p>
            <a:pPr algn="just">
              <a:lnSpc>
                <a:spcPts val="3300"/>
              </a:lnSpc>
            </a:pPr>
            <a:r>
              <a:rPr lang="en-US" sz="1200" b="1" dirty="0" smtClean="0">
                <a:solidFill>
                  <a:srgbClr val="C00000"/>
                </a:solidFill>
              </a:rPr>
              <a:t>General </a:t>
            </a:r>
            <a:r>
              <a:rPr lang="en-US" sz="1200" b="1" dirty="0">
                <a:solidFill>
                  <a:srgbClr val="C00000"/>
                </a:solidFill>
              </a:rPr>
              <a:t>Comment No. 18 of the United Nations Human Rights Committee</a:t>
            </a:r>
            <a:endParaRPr lang="ca-ES" sz="12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 name="CuadroTexto 7"/>
          <p:cNvSpPr txBox="1"/>
          <p:nvPr/>
        </p:nvSpPr>
        <p:spPr>
          <a:xfrm>
            <a:off x="943291" y="1152398"/>
            <a:ext cx="3851065" cy="461665"/>
          </a:xfrm>
          <a:prstGeom prst="rect">
            <a:avLst/>
          </a:prstGeom>
          <a:noFill/>
        </p:spPr>
        <p:txBody>
          <a:bodyPr wrap="square" rtlCol="0">
            <a:spAutoFit/>
          </a:bodyPr>
          <a:lstStyle/>
          <a:p>
            <a:r>
              <a:rPr lang="ca-ES" sz="2400" b="1" dirty="0" err="1" smtClean="0">
                <a:latin typeface="Arial Hebrew" charset="0"/>
                <a:ea typeface="Arial Hebrew" charset="0"/>
                <a:cs typeface="Arial Hebrew" charset="0"/>
              </a:rPr>
              <a:t>What</a:t>
            </a:r>
            <a:r>
              <a:rPr lang="ca-ES" sz="2400" b="1" dirty="0" smtClean="0">
                <a:latin typeface="Arial Hebrew" charset="0"/>
                <a:ea typeface="Arial Hebrew" charset="0"/>
                <a:cs typeface="Arial Hebrew" charset="0"/>
              </a:rPr>
              <a:t> is </a:t>
            </a:r>
            <a:r>
              <a:rPr lang="ca-ES" sz="2400" b="1" dirty="0" err="1" smtClean="0">
                <a:latin typeface="Arial Hebrew" charset="0"/>
                <a:ea typeface="Arial Hebrew" charset="0"/>
                <a:cs typeface="Arial Hebrew" charset="0"/>
              </a:rPr>
              <a:t>discrimination</a:t>
            </a:r>
            <a:endParaRPr lang="ca-ES" sz="2400" b="1" dirty="0">
              <a:latin typeface="Arial Hebrew" charset="0"/>
              <a:ea typeface="Arial Hebrew" charset="0"/>
              <a:cs typeface="Arial Hebrew" charset="0"/>
            </a:endParaRPr>
          </a:p>
        </p:txBody>
      </p:sp>
      <p:pic>
        <p:nvPicPr>
          <p:cNvPr id="7"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pic>
        <p:nvPicPr>
          <p:cNvPr id="10" name="Imagen 4">
            <a:extLst>
              <a:ext uri="{FF2B5EF4-FFF2-40B4-BE49-F238E27FC236}">
                <a16:creationId xmlns="" xmlns:a16="http://schemas.microsoft.com/office/drawing/2014/main" id="{1A36D5ED-BE1B-5245-817F-79A49C63B725}"/>
              </a:ext>
            </a:extLst>
          </p:cNvPr>
          <p:cNvPicPr>
            <a:picLocks noChangeAspect="1"/>
          </p:cNvPicPr>
          <p:nvPr/>
        </p:nvPicPr>
        <p:blipFill>
          <a:blip r:embed="rId5"/>
          <a:stretch>
            <a:fillRect/>
          </a:stretch>
        </p:blipFill>
        <p:spPr>
          <a:xfrm>
            <a:off x="359235" y="6339316"/>
            <a:ext cx="8139306" cy="200970"/>
          </a:xfrm>
          <a:prstGeom prst="rect">
            <a:avLst/>
          </a:prstGeom>
        </p:spPr>
      </p:pic>
      <p:pic>
        <p:nvPicPr>
          <p:cNvPr id="14" name="Imagen 9">
            <a:extLst>
              <a:ext uri="{FF2B5EF4-FFF2-40B4-BE49-F238E27FC236}">
                <a16:creationId xmlns="" xmlns:a16="http://schemas.microsoft.com/office/drawing/2014/main" id="{992EFDF0-A71E-6546-A515-37A069E4E557}"/>
              </a:ext>
            </a:extLst>
          </p:cNvPr>
          <p:cNvPicPr>
            <a:picLocks noChangeAspect="1"/>
          </p:cNvPicPr>
          <p:nvPr/>
        </p:nvPicPr>
        <p:blipFill>
          <a:blip r:embed="rId6"/>
          <a:stretch>
            <a:fillRect/>
          </a:stretch>
        </p:blipFill>
        <p:spPr>
          <a:xfrm>
            <a:off x="6649639" y="209543"/>
            <a:ext cx="1872000" cy="353652"/>
          </a:xfrm>
          <a:prstGeom prst="rect">
            <a:avLst/>
          </a:prstGeom>
        </p:spPr>
      </p:pic>
    </p:spTree>
    <p:extLst>
      <p:ext uri="{BB962C8B-B14F-4D97-AF65-F5344CB8AC3E}">
        <p14:creationId xmlns:p14="http://schemas.microsoft.com/office/powerpoint/2010/main" val="34381488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rotWithShape="1">
          <a:blip r:embed="rId2">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12" name="Rectangle arrodonit 11"/>
          <p:cNvSpPr/>
          <p:nvPr/>
        </p:nvSpPr>
        <p:spPr>
          <a:xfrm>
            <a:off x="1169580" y="1176656"/>
            <a:ext cx="6613453" cy="711395"/>
          </a:xfrm>
          <a:prstGeom prst="roundRect">
            <a:avLst>
              <a:gd name="adj" fmla="val 0"/>
            </a:avLst>
          </a:prstGeom>
          <a:solidFill>
            <a:srgbClr val="A6169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200" b="1" spc="200" dirty="0" smtClean="0">
                <a:effectLst>
                  <a:outerShdw blurRad="38100" dist="38100" dir="2700000" sx="101000" sy="101000" algn="tl">
                    <a:srgbClr val="000000">
                      <a:alpha val="43137"/>
                    </a:srgbClr>
                  </a:outerShdw>
                </a:effectLst>
              </a:rPr>
              <a:t>LEGISLATION</a:t>
            </a:r>
            <a:endParaRPr lang="ca-ES" sz="3200" b="1" spc="200" dirty="0">
              <a:effectLst>
                <a:outerShdw blurRad="38100" dist="38100" dir="2700000" sx="101000" sy="101000" algn="tl">
                  <a:srgbClr val="000000">
                    <a:alpha val="43137"/>
                  </a:srgbClr>
                </a:outerShdw>
              </a:effectLst>
            </a:endParaRPr>
          </a:p>
        </p:txBody>
      </p:sp>
      <p:pic>
        <p:nvPicPr>
          <p:cNvPr id="22" name="Imagen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pic>
        <p:nvPicPr>
          <p:cNvPr id="23" name="Imagen 4">
            <a:extLst>
              <a:ext uri="{FF2B5EF4-FFF2-40B4-BE49-F238E27FC236}">
                <a16:creationId xmlns="" xmlns:a16="http://schemas.microsoft.com/office/drawing/2014/main" id="{1A36D5ED-BE1B-5245-817F-79A49C63B725}"/>
              </a:ext>
            </a:extLst>
          </p:cNvPr>
          <p:cNvPicPr>
            <a:picLocks noChangeAspect="1"/>
          </p:cNvPicPr>
          <p:nvPr/>
        </p:nvPicPr>
        <p:blipFill>
          <a:blip r:embed="rId4"/>
          <a:stretch>
            <a:fillRect/>
          </a:stretch>
        </p:blipFill>
        <p:spPr>
          <a:xfrm>
            <a:off x="359235" y="6339316"/>
            <a:ext cx="8139306" cy="200970"/>
          </a:xfrm>
          <a:prstGeom prst="rect">
            <a:avLst/>
          </a:prstGeom>
        </p:spPr>
      </p:pic>
      <p:pic>
        <p:nvPicPr>
          <p:cNvPr id="24" name="Imagen 9">
            <a:extLst>
              <a:ext uri="{FF2B5EF4-FFF2-40B4-BE49-F238E27FC236}">
                <a16:creationId xmlns="" xmlns:a16="http://schemas.microsoft.com/office/drawing/2014/main" id="{992EFDF0-A71E-6546-A515-37A069E4E557}"/>
              </a:ext>
            </a:extLst>
          </p:cNvPr>
          <p:cNvPicPr>
            <a:picLocks noChangeAspect="1"/>
          </p:cNvPicPr>
          <p:nvPr/>
        </p:nvPicPr>
        <p:blipFill>
          <a:blip r:embed="rId5"/>
          <a:stretch>
            <a:fillRect/>
          </a:stretch>
        </p:blipFill>
        <p:spPr>
          <a:xfrm>
            <a:off x="6649639" y="209543"/>
            <a:ext cx="1872000" cy="353652"/>
          </a:xfrm>
          <a:prstGeom prst="rect">
            <a:avLst/>
          </a:prstGeom>
        </p:spPr>
      </p:pic>
      <p:sp>
        <p:nvSpPr>
          <p:cNvPr id="11" name="Rectangle arrodonit 10"/>
          <p:cNvSpPr/>
          <p:nvPr/>
        </p:nvSpPr>
        <p:spPr>
          <a:xfrm>
            <a:off x="1188000" y="2216552"/>
            <a:ext cx="6613453" cy="3970116"/>
          </a:xfrm>
          <a:prstGeom prst="roundRect">
            <a:avLst>
              <a:gd name="adj" fmla="val 0"/>
            </a:avLst>
          </a:prstGeom>
          <a:solidFill>
            <a:srgbClr val="54827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lvl="0" indent="-285750">
              <a:buClr>
                <a:srgbClr val="A6169C"/>
              </a:buClr>
              <a:buFont typeface="Wingdings" pitchFamily="2" charset="2"/>
              <a:buChar char="ü"/>
            </a:pPr>
            <a:r>
              <a:rPr lang="en-US" sz="1600" dirty="0" smtClean="0"/>
              <a:t>International </a:t>
            </a:r>
            <a:r>
              <a:rPr lang="en-US" sz="1600" dirty="0"/>
              <a:t>Covenant on Civil and Political Rights, the International Covenant on Economic, Social and Cultural Rights or the European Convention for the Protection of Human Rights and Fundamental Freedoms</a:t>
            </a:r>
            <a:r>
              <a:rPr lang="en-US" sz="1600" dirty="0" smtClean="0"/>
              <a:t>.</a:t>
            </a:r>
            <a:endParaRPr lang="ca-ES" sz="1600" dirty="0" smtClean="0"/>
          </a:p>
          <a:p>
            <a:pPr marL="285750" lvl="0" indent="-285750">
              <a:buClr>
                <a:srgbClr val="A6169C"/>
              </a:buClr>
              <a:buFont typeface="Wingdings" pitchFamily="2" charset="2"/>
              <a:buChar char="ü"/>
            </a:pPr>
            <a:endParaRPr lang="ca-ES" sz="1600" dirty="0" smtClean="0"/>
          </a:p>
          <a:p>
            <a:pPr marL="285750" lvl="0" indent="-285750">
              <a:buClr>
                <a:srgbClr val="A6169C"/>
              </a:buClr>
              <a:buFont typeface="Wingdings" pitchFamily="2" charset="2"/>
              <a:buChar char="ü"/>
            </a:pPr>
            <a:r>
              <a:rPr lang="en-US" sz="1600" dirty="0"/>
              <a:t>The Spanish Constitution and the Statute of Autonomy of Catalonia establish the principles of equality and non-discrimination and are regulated in different </a:t>
            </a:r>
            <a:r>
              <a:rPr lang="en-US" sz="1600" dirty="0" smtClean="0"/>
              <a:t>regulations</a:t>
            </a:r>
            <a:r>
              <a:rPr lang="ca-ES" sz="1600" dirty="0" smtClean="0"/>
              <a:t>.</a:t>
            </a:r>
          </a:p>
          <a:p>
            <a:pPr marL="285750" lvl="0" indent="-285750">
              <a:buClr>
                <a:srgbClr val="A6169C"/>
              </a:buClr>
              <a:buFont typeface="Wingdings" pitchFamily="2" charset="2"/>
              <a:buChar char="ü"/>
            </a:pPr>
            <a:endParaRPr lang="ca-ES" sz="1600" dirty="0"/>
          </a:p>
          <a:p>
            <a:pPr marL="285750" indent="-285750">
              <a:buClr>
                <a:srgbClr val="A6169C"/>
              </a:buClr>
              <a:buFont typeface="Wingdings" pitchFamily="2" charset="2"/>
              <a:buChar char="ü"/>
            </a:pPr>
            <a:r>
              <a:rPr lang="en-US" sz="1600" dirty="0"/>
              <a:t>The police regulate the rules of action in LO 2/86 of the Security Forces and Bodies, and in Law 16/91 of the Local Police of </a:t>
            </a:r>
            <a:r>
              <a:rPr lang="en-US" sz="1600" dirty="0" smtClean="0"/>
              <a:t>Catalonia.</a:t>
            </a:r>
            <a:endParaRPr lang="ca-ES" sz="1600" dirty="0" smtClean="0"/>
          </a:p>
          <a:p>
            <a:pPr marL="285750" lvl="0" indent="-285750">
              <a:buClr>
                <a:srgbClr val="A6169C"/>
              </a:buClr>
              <a:buFont typeface="Wingdings" pitchFamily="2" charset="2"/>
              <a:buChar char="ü"/>
            </a:pPr>
            <a:endParaRPr lang="ca-ES" sz="1600" dirty="0" smtClean="0"/>
          </a:p>
          <a:p>
            <a:pPr marL="285750" indent="-285750">
              <a:buClr>
                <a:srgbClr val="A6169C"/>
              </a:buClr>
              <a:buFont typeface="Wingdings" pitchFamily="2" charset="2"/>
              <a:buChar char="ü"/>
            </a:pPr>
            <a:r>
              <a:rPr lang="en-US" sz="1600" dirty="0"/>
              <a:t>Discrimination, in addition to being a cause of aggravated criminal liability, can also be a crime. These crimes, listed in section 1ª of Chapter IV (arts. 510 et seq.) Of the Penal Code are considered crimes committed on the occasion of the exercise of the </a:t>
            </a:r>
            <a:r>
              <a:rPr lang="en-US" sz="1600" dirty="0" smtClean="0"/>
              <a:t>rights</a:t>
            </a:r>
            <a:r>
              <a:rPr lang="ca-ES" sz="1600" dirty="0" smtClean="0"/>
              <a:t>.</a:t>
            </a:r>
          </a:p>
        </p:txBody>
      </p:sp>
    </p:spTree>
    <p:extLst>
      <p:ext uri="{BB962C8B-B14F-4D97-AF65-F5344CB8AC3E}">
        <p14:creationId xmlns:p14="http://schemas.microsoft.com/office/powerpoint/2010/main" val="712762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p:cNvPicPr>
            <a:picLocks noChangeAspect="1"/>
          </p:cNvPicPr>
          <p:nvPr/>
        </p:nvPicPr>
        <p:blipFill rotWithShape="1">
          <a:blip r:embed="rId2">
            <a:extLst>
              <a:ext uri="{28A0092B-C50C-407E-A947-70E740481C1C}">
                <a14:useLocalDpi xmlns:a14="http://schemas.microsoft.com/office/drawing/2010/main" val="0"/>
              </a:ext>
            </a:extLst>
          </a:blip>
          <a:srcRect t="22684" r="40847" b="7596"/>
          <a:stretch/>
        </p:blipFill>
        <p:spPr>
          <a:xfrm>
            <a:off x="4902745" y="853758"/>
            <a:ext cx="3991873" cy="5833369"/>
          </a:xfrm>
          <a:prstGeom prst="rect">
            <a:avLst/>
          </a:prstGeom>
        </p:spPr>
      </p:pic>
      <p:sp>
        <p:nvSpPr>
          <p:cNvPr id="12" name="Rectangle arrodonit 11"/>
          <p:cNvSpPr/>
          <p:nvPr/>
        </p:nvSpPr>
        <p:spPr>
          <a:xfrm>
            <a:off x="1169580" y="1176656"/>
            <a:ext cx="6613453" cy="711395"/>
          </a:xfrm>
          <a:prstGeom prst="roundRect">
            <a:avLst>
              <a:gd name="adj" fmla="val 0"/>
            </a:avLst>
          </a:prstGeom>
          <a:solidFill>
            <a:srgbClr val="A6169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200" b="1" spc="200" dirty="0" smtClean="0">
                <a:effectLst>
                  <a:outerShdw blurRad="38100" dist="38100" dir="2700000" sx="101000" sy="101000" algn="tl">
                    <a:srgbClr val="000000">
                      <a:alpha val="43137"/>
                    </a:srgbClr>
                  </a:outerShdw>
                </a:effectLst>
              </a:rPr>
              <a:t>CIVIL - ADMINISTRATIVE</a:t>
            </a:r>
            <a:endParaRPr lang="ca-ES" sz="3200" b="1" spc="200" dirty="0">
              <a:effectLst>
                <a:outerShdw blurRad="38100" dist="38100" dir="2700000" sx="101000" sy="101000" algn="tl">
                  <a:srgbClr val="000000">
                    <a:alpha val="43137"/>
                  </a:srgbClr>
                </a:outerShdw>
              </a:effectLst>
            </a:endParaRPr>
          </a:p>
        </p:txBody>
      </p:sp>
      <p:pic>
        <p:nvPicPr>
          <p:cNvPr id="22" name="Imagen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584" y="211756"/>
            <a:ext cx="1339200" cy="364316"/>
          </a:xfrm>
          <a:prstGeom prst="rect">
            <a:avLst/>
          </a:prstGeom>
        </p:spPr>
      </p:pic>
      <p:pic>
        <p:nvPicPr>
          <p:cNvPr id="23" name="Imagen 4">
            <a:extLst>
              <a:ext uri="{FF2B5EF4-FFF2-40B4-BE49-F238E27FC236}">
                <a16:creationId xmlns="" xmlns:a16="http://schemas.microsoft.com/office/drawing/2014/main" id="{1A36D5ED-BE1B-5245-817F-79A49C63B725}"/>
              </a:ext>
            </a:extLst>
          </p:cNvPr>
          <p:cNvPicPr>
            <a:picLocks noChangeAspect="1"/>
          </p:cNvPicPr>
          <p:nvPr/>
        </p:nvPicPr>
        <p:blipFill>
          <a:blip r:embed="rId4"/>
          <a:stretch>
            <a:fillRect/>
          </a:stretch>
        </p:blipFill>
        <p:spPr>
          <a:xfrm>
            <a:off x="359235" y="6339316"/>
            <a:ext cx="8139306" cy="200970"/>
          </a:xfrm>
          <a:prstGeom prst="rect">
            <a:avLst/>
          </a:prstGeom>
        </p:spPr>
      </p:pic>
      <p:pic>
        <p:nvPicPr>
          <p:cNvPr id="24" name="Imagen 9">
            <a:extLst>
              <a:ext uri="{FF2B5EF4-FFF2-40B4-BE49-F238E27FC236}">
                <a16:creationId xmlns="" xmlns:a16="http://schemas.microsoft.com/office/drawing/2014/main" id="{992EFDF0-A71E-6546-A515-37A069E4E557}"/>
              </a:ext>
            </a:extLst>
          </p:cNvPr>
          <p:cNvPicPr>
            <a:picLocks noChangeAspect="1"/>
          </p:cNvPicPr>
          <p:nvPr/>
        </p:nvPicPr>
        <p:blipFill>
          <a:blip r:embed="rId5"/>
          <a:stretch>
            <a:fillRect/>
          </a:stretch>
        </p:blipFill>
        <p:spPr>
          <a:xfrm>
            <a:off x="6649639" y="209543"/>
            <a:ext cx="1872000" cy="353652"/>
          </a:xfrm>
          <a:prstGeom prst="rect">
            <a:avLst/>
          </a:prstGeom>
        </p:spPr>
      </p:pic>
      <p:sp>
        <p:nvSpPr>
          <p:cNvPr id="11" name="Rectangle arrodonit 10"/>
          <p:cNvSpPr/>
          <p:nvPr/>
        </p:nvSpPr>
        <p:spPr>
          <a:xfrm>
            <a:off x="1188000" y="2216552"/>
            <a:ext cx="6613453" cy="3970116"/>
          </a:xfrm>
          <a:prstGeom prst="roundRect">
            <a:avLst>
              <a:gd name="adj" fmla="val 0"/>
            </a:avLst>
          </a:prstGeom>
          <a:solidFill>
            <a:srgbClr val="54827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lvl="0" indent="-285750">
              <a:buClr>
                <a:srgbClr val="A6169C"/>
              </a:buClr>
              <a:buFont typeface="Wingdings" pitchFamily="2" charset="2"/>
              <a:buChar char="ü"/>
            </a:pPr>
            <a:r>
              <a:rPr lang="en-US" sz="1600" dirty="0" smtClean="0"/>
              <a:t>Law </a:t>
            </a:r>
            <a:r>
              <a:rPr lang="en-US" sz="1600" dirty="0"/>
              <a:t>11/2014, to guarantee the rights of lesbians, gays, bisexuals, transgender and intersex people and to eradicate homophobia, </a:t>
            </a:r>
            <a:r>
              <a:rPr lang="en-US" sz="1600" dirty="0" err="1"/>
              <a:t>biphobia</a:t>
            </a:r>
            <a:r>
              <a:rPr lang="en-US" sz="1600" dirty="0"/>
              <a:t>, and </a:t>
            </a:r>
            <a:r>
              <a:rPr lang="en-US" sz="1600" dirty="0" err="1"/>
              <a:t>transphobia</a:t>
            </a:r>
            <a:r>
              <a:rPr lang="en-US" sz="1600" dirty="0" smtClean="0"/>
              <a:t>.</a:t>
            </a:r>
            <a:endParaRPr lang="ca-ES" sz="1600" dirty="0" smtClean="0"/>
          </a:p>
          <a:p>
            <a:pPr marL="285750" lvl="0" indent="-285750">
              <a:buClr>
                <a:srgbClr val="A6169C"/>
              </a:buClr>
              <a:buFont typeface="Wingdings" pitchFamily="2" charset="2"/>
              <a:buChar char="ü"/>
            </a:pPr>
            <a:endParaRPr lang="ca-ES" sz="1600" dirty="0" smtClean="0"/>
          </a:p>
          <a:p>
            <a:pPr marL="285750" lvl="0" indent="-285750">
              <a:buClr>
                <a:srgbClr val="A6169C"/>
              </a:buClr>
              <a:buFont typeface="Wingdings" pitchFamily="2" charset="2"/>
              <a:buChar char="ü"/>
            </a:pPr>
            <a:r>
              <a:rPr lang="en-US" sz="1600" dirty="0" smtClean="0"/>
              <a:t>Infringements </a:t>
            </a:r>
            <a:r>
              <a:rPr lang="en-US" sz="1600" dirty="0"/>
              <a:t>of Law 19/2007 against violence, racism, xenophobia and intolerance in </a:t>
            </a:r>
            <a:r>
              <a:rPr lang="en-US" sz="1600" dirty="0" smtClean="0"/>
              <a:t>sport.</a:t>
            </a:r>
          </a:p>
          <a:p>
            <a:pPr lvl="0">
              <a:buClr>
                <a:srgbClr val="A6169C"/>
              </a:buClr>
            </a:pPr>
            <a:endParaRPr lang="ca-ES" sz="1600" dirty="0"/>
          </a:p>
          <a:p>
            <a:pPr marL="285750" indent="-285750">
              <a:buClr>
                <a:srgbClr val="A6169C"/>
              </a:buClr>
              <a:buFont typeface="Wingdings" pitchFamily="2" charset="2"/>
              <a:buChar char="ü"/>
            </a:pPr>
            <a:r>
              <a:rPr lang="en-US" sz="1600" dirty="0" smtClean="0"/>
              <a:t>Law </a:t>
            </a:r>
            <a:r>
              <a:rPr lang="en-US" sz="1600" dirty="0"/>
              <a:t>19/2020, of 30 December, on equal treatment and non-discrimination.</a:t>
            </a:r>
            <a:endParaRPr lang="ca-ES" sz="1600" dirty="0" smtClean="0"/>
          </a:p>
          <a:p>
            <a:pPr marL="285750" lvl="0" indent="-285750">
              <a:buClr>
                <a:srgbClr val="A6169C"/>
              </a:buClr>
              <a:buFont typeface="Wingdings" pitchFamily="2" charset="2"/>
              <a:buChar char="ü"/>
            </a:pPr>
            <a:endParaRPr lang="ca-ES" sz="1600" dirty="0" smtClean="0"/>
          </a:p>
          <a:p>
            <a:pPr marL="285750" indent="-285750">
              <a:buClr>
                <a:srgbClr val="A6169C"/>
              </a:buClr>
              <a:buFont typeface="Wingdings" pitchFamily="2" charset="2"/>
              <a:buChar char="ü"/>
            </a:pPr>
            <a:r>
              <a:rPr lang="en-US" sz="1600" dirty="0" smtClean="0"/>
              <a:t>At </a:t>
            </a:r>
            <a:r>
              <a:rPr lang="en-US" sz="1600" dirty="0"/>
              <a:t>the municipal level, the discriminatory behaviors of article 15 to 18 of the Ordinance of measures to promote and guarantee citizen coexistence in the public space of Barcelona are regulated</a:t>
            </a:r>
            <a:r>
              <a:rPr lang="en-US" sz="1600" dirty="0" smtClean="0"/>
              <a:t>.</a:t>
            </a:r>
            <a:endParaRPr lang="ca-ES" sz="1600" dirty="0" smtClean="0"/>
          </a:p>
        </p:txBody>
      </p:sp>
    </p:spTree>
    <p:extLst>
      <p:ext uri="{BB962C8B-B14F-4D97-AF65-F5344CB8AC3E}">
        <p14:creationId xmlns:p14="http://schemas.microsoft.com/office/powerpoint/2010/main" val="30893158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4536</TotalTime>
  <Words>589</Words>
  <Application>Microsoft Office PowerPoint</Application>
  <PresentationFormat>Personalizado</PresentationFormat>
  <Paragraphs>78</Paragraphs>
  <Slides>11</Slides>
  <Notes>3</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Presentación de PowerPoint</vt:lpstr>
      <vt:lpstr>Presentación de PowerPoint</vt:lpstr>
      <vt:lpstr>Protected grounds affected:</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Títol principal d’estiu 2017</dc:title>
  <dc:creator>Usuario de Microsoft Office</dc:creator>
  <cp:lastModifiedBy>Marion</cp:lastModifiedBy>
  <cp:revision>292</cp:revision>
  <cp:lastPrinted>2020-01-29T08:43:22Z</cp:lastPrinted>
  <dcterms:created xsi:type="dcterms:W3CDTF">2017-10-10T07:51:20Z</dcterms:created>
  <dcterms:modified xsi:type="dcterms:W3CDTF">2021-09-16T14:13:18Z</dcterms:modified>
</cp:coreProperties>
</file>