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84" r:id="rId5"/>
    <p:sldId id="329" r:id="rId6"/>
    <p:sldId id="362" r:id="rId7"/>
    <p:sldId id="385" r:id="rId8"/>
    <p:sldId id="386" r:id="rId9"/>
    <p:sldId id="387" r:id="rId10"/>
    <p:sldId id="393" r:id="rId11"/>
    <p:sldId id="394" r:id="rId12"/>
    <p:sldId id="395" r:id="rId13"/>
    <p:sldId id="283" r:id="rId14"/>
    <p:sldId id="381" r:id="rId15"/>
    <p:sldId id="398" r:id="rId16"/>
    <p:sldId id="378" r:id="rId17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STARTERS" id="{ACC24B29-0CC7-491A-A98A-CF7CBDBE501E}">
          <p14:sldIdLst>
            <p14:sldId id="384"/>
            <p14:sldId id="329"/>
            <p14:sldId id="362"/>
            <p14:sldId id="385"/>
            <p14:sldId id="386"/>
            <p14:sldId id="387"/>
            <p14:sldId id="393"/>
            <p14:sldId id="394"/>
            <p14:sldId id="395"/>
            <p14:sldId id="283"/>
            <p14:sldId id="381"/>
            <p14:sldId id="398"/>
            <p14:sldId id="378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6E6E6"/>
    <a:srgbClr val="DC5924"/>
    <a:srgbClr val="B7472A"/>
    <a:srgbClr val="000000"/>
    <a:srgbClr val="FFFFFF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D2A1A-7FFE-4896-8AAB-2FADCD57FD3E}" v="430" dt="2021-02-09T10:25:20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13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Liepkalne" userId="386b92994bcff252" providerId="LiveId" clId="{99ED2A1A-7FFE-4896-8AAB-2FADCD57FD3E}"/>
    <pc:docChg chg="undo custSel addSld delSld modSld sldOrd modSection">
      <pc:chgData name="Linda Liepkalne" userId="386b92994bcff252" providerId="LiveId" clId="{99ED2A1A-7FFE-4896-8AAB-2FADCD57FD3E}" dt="2021-02-09T10:31:09.859" v="1067"/>
      <pc:docMkLst>
        <pc:docMk/>
      </pc:docMkLst>
      <pc:sldChg chg="modSp mod modNotesTx">
        <pc:chgData name="Linda Liepkalne" userId="386b92994bcff252" providerId="LiveId" clId="{99ED2A1A-7FFE-4896-8AAB-2FADCD57FD3E}" dt="2021-02-09T08:41:48.368" v="891" actId="20577"/>
        <pc:sldMkLst>
          <pc:docMk/>
          <pc:sldMk cId="2161256907" sldId="283"/>
        </pc:sldMkLst>
        <pc:spChg chg="mod">
          <ac:chgData name="Linda Liepkalne" userId="386b92994bcff252" providerId="LiveId" clId="{99ED2A1A-7FFE-4896-8AAB-2FADCD57FD3E}" dt="2021-02-08T08:08:12.032" v="216" actId="20577"/>
          <ac:spMkLst>
            <pc:docMk/>
            <pc:sldMk cId="2161256907" sldId="283"/>
            <ac:spMk id="47" creationId="{00000000-0000-0000-0000-000000000000}"/>
          </ac:spMkLst>
        </pc:spChg>
        <pc:spChg chg="mod">
          <ac:chgData name="Linda Liepkalne" userId="386b92994bcff252" providerId="LiveId" clId="{99ED2A1A-7FFE-4896-8AAB-2FADCD57FD3E}" dt="2021-02-08T08:15:33.498" v="270" actId="20577"/>
          <ac:spMkLst>
            <pc:docMk/>
            <pc:sldMk cId="2161256907" sldId="283"/>
            <ac:spMk id="48" creationId="{00000000-0000-0000-0000-000000000000}"/>
          </ac:spMkLst>
        </pc:spChg>
        <pc:spChg chg="mod">
          <ac:chgData name="Linda Liepkalne" userId="386b92994bcff252" providerId="LiveId" clId="{99ED2A1A-7FFE-4896-8AAB-2FADCD57FD3E}" dt="2021-02-09T08:41:25.896" v="886" actId="20577"/>
          <ac:spMkLst>
            <pc:docMk/>
            <pc:sldMk cId="2161256907" sldId="283"/>
            <ac:spMk id="49" creationId="{00000000-0000-0000-0000-000000000000}"/>
          </ac:spMkLst>
        </pc:spChg>
        <pc:spChg chg="mod">
          <ac:chgData name="Linda Liepkalne" userId="386b92994bcff252" providerId="LiveId" clId="{99ED2A1A-7FFE-4896-8AAB-2FADCD57FD3E}" dt="2021-02-08T09:47:20.668" v="617" actId="20577"/>
          <ac:spMkLst>
            <pc:docMk/>
            <pc:sldMk cId="2161256907" sldId="283"/>
            <ac:spMk id="50" creationId="{00000000-0000-0000-0000-000000000000}"/>
          </ac:spMkLst>
        </pc:spChg>
        <pc:spChg chg="mod">
          <ac:chgData name="Linda Liepkalne" userId="386b92994bcff252" providerId="LiveId" clId="{99ED2A1A-7FFE-4896-8AAB-2FADCD57FD3E}" dt="2021-02-09T08:41:48.368" v="891" actId="20577"/>
          <ac:spMkLst>
            <pc:docMk/>
            <pc:sldMk cId="2161256907" sldId="283"/>
            <ac:spMk id="51" creationId="{00000000-0000-0000-0000-000000000000}"/>
          </ac:spMkLst>
        </pc:spChg>
      </pc:sldChg>
      <pc:sldChg chg="addSp delSp modSp mod setBg">
        <pc:chgData name="Linda Liepkalne" userId="386b92994bcff252" providerId="LiveId" clId="{99ED2A1A-7FFE-4896-8AAB-2FADCD57FD3E}" dt="2021-02-09T04:58:08.031" v="789" actId="14100"/>
        <pc:sldMkLst>
          <pc:docMk/>
          <pc:sldMk cId="2218049895" sldId="329"/>
        </pc:sldMkLst>
        <pc:spChg chg="mod">
          <ac:chgData name="Linda Liepkalne" userId="386b92994bcff252" providerId="LiveId" clId="{99ED2A1A-7FFE-4896-8AAB-2FADCD57FD3E}" dt="2021-02-08T10:57:14.987" v="675" actId="255"/>
          <ac:spMkLst>
            <pc:docMk/>
            <pc:sldMk cId="2218049895" sldId="329"/>
            <ac:spMk id="15" creationId="{00000000-0000-0000-0000-000000000000}"/>
          </ac:spMkLst>
        </pc:spChg>
        <pc:spChg chg="mod">
          <ac:chgData name="Linda Liepkalne" userId="386b92994bcff252" providerId="LiveId" clId="{99ED2A1A-7FFE-4896-8AAB-2FADCD57FD3E}" dt="2021-02-08T10:57:22.312" v="677" actId="1076"/>
          <ac:spMkLst>
            <pc:docMk/>
            <pc:sldMk cId="2218049895" sldId="329"/>
            <ac:spMk id="21" creationId="{00000000-0000-0000-0000-000000000000}"/>
          </ac:spMkLst>
        </pc:spChg>
        <pc:spChg chg="mod">
          <ac:chgData name="Linda Liepkalne" userId="386b92994bcff252" providerId="LiveId" clId="{99ED2A1A-7FFE-4896-8AAB-2FADCD57FD3E}" dt="2021-02-09T04:54:40.648" v="774" actId="121"/>
          <ac:spMkLst>
            <pc:docMk/>
            <pc:sldMk cId="2218049895" sldId="329"/>
            <ac:spMk id="22" creationId="{00000000-0000-0000-0000-000000000000}"/>
          </ac:spMkLst>
        </pc:spChg>
        <pc:picChg chg="add del">
          <ac:chgData name="Linda Liepkalne" userId="386b92994bcff252" providerId="LiveId" clId="{99ED2A1A-7FFE-4896-8AAB-2FADCD57FD3E}" dt="2021-02-09T04:56:07.892" v="776" actId="478"/>
          <ac:picMkLst>
            <pc:docMk/>
            <pc:sldMk cId="2218049895" sldId="329"/>
            <ac:picMk id="2" creationId="{E7F6CDD3-A69B-456E-8F19-4C370CFEDF1F}"/>
          </ac:picMkLst>
        </pc:picChg>
        <pc:picChg chg="mod">
          <ac:chgData name="Linda Liepkalne" userId="386b92994bcff252" providerId="LiveId" clId="{99ED2A1A-7FFE-4896-8AAB-2FADCD57FD3E}" dt="2021-02-09T04:54:32.676" v="772" actId="1076"/>
          <ac:picMkLst>
            <pc:docMk/>
            <pc:sldMk cId="2218049895" sldId="329"/>
            <ac:picMk id="1026" creationId="{6F4F117C-0A8A-47AA-BEC5-73F02A1CF8B5}"/>
          </ac:picMkLst>
        </pc:picChg>
        <pc:picChg chg="add del">
          <ac:chgData name="Linda Liepkalne" userId="386b92994bcff252" providerId="LiveId" clId="{99ED2A1A-7FFE-4896-8AAB-2FADCD57FD3E}" dt="2021-02-09T04:56:10.155" v="778"/>
          <ac:picMkLst>
            <pc:docMk/>
            <pc:sldMk cId="2218049895" sldId="329"/>
            <ac:picMk id="1028" creationId="{35B51A66-3292-4E06-B807-44D71B52AF86}"/>
          </ac:picMkLst>
        </pc:picChg>
        <pc:picChg chg="add del">
          <ac:chgData name="Linda Liepkalne" userId="386b92994bcff252" providerId="LiveId" clId="{99ED2A1A-7FFE-4896-8AAB-2FADCD57FD3E}" dt="2021-02-09T04:56:41.404" v="780"/>
          <ac:picMkLst>
            <pc:docMk/>
            <pc:sldMk cId="2218049895" sldId="329"/>
            <ac:picMk id="1030" creationId="{7086A5AA-54FB-4383-A258-A0B9E4263C70}"/>
          </ac:picMkLst>
        </pc:picChg>
        <pc:picChg chg="add del">
          <ac:chgData name="Linda Liepkalne" userId="386b92994bcff252" providerId="LiveId" clId="{99ED2A1A-7FFE-4896-8AAB-2FADCD57FD3E}" dt="2021-02-09T04:57:36.118" v="782" actId="478"/>
          <ac:picMkLst>
            <pc:docMk/>
            <pc:sldMk cId="2218049895" sldId="329"/>
            <ac:picMk id="1032" creationId="{A7A341CA-0CC4-4E0C-AB82-D4AC7B42F4CF}"/>
          </ac:picMkLst>
        </pc:picChg>
        <pc:picChg chg="add del mod">
          <ac:chgData name="Linda Liepkalne" userId="386b92994bcff252" providerId="LiveId" clId="{99ED2A1A-7FFE-4896-8AAB-2FADCD57FD3E}" dt="2021-02-09T04:57:56.377" v="786"/>
          <ac:picMkLst>
            <pc:docMk/>
            <pc:sldMk cId="2218049895" sldId="329"/>
            <ac:picMk id="1034" creationId="{1FB95350-3BEF-4182-B9C2-CAB85993F387}"/>
          </ac:picMkLst>
        </pc:picChg>
        <pc:picChg chg="add mod">
          <ac:chgData name="Linda Liepkalne" userId="386b92994bcff252" providerId="LiveId" clId="{99ED2A1A-7FFE-4896-8AAB-2FADCD57FD3E}" dt="2021-02-09T04:58:08.031" v="789" actId="14100"/>
          <ac:picMkLst>
            <pc:docMk/>
            <pc:sldMk cId="2218049895" sldId="329"/>
            <ac:picMk id="1036" creationId="{38D6EEA1-7643-4DA0-A517-B04B103826BE}"/>
          </ac:picMkLst>
        </pc:picChg>
      </pc:sldChg>
      <pc:sldChg chg="del">
        <pc:chgData name="Linda Liepkalne" userId="386b92994bcff252" providerId="LiveId" clId="{99ED2A1A-7FFE-4896-8AAB-2FADCD57FD3E}" dt="2021-02-08T09:51:38.598" v="624" actId="47"/>
        <pc:sldMkLst>
          <pc:docMk/>
          <pc:sldMk cId="2441306458" sldId="331"/>
        </pc:sldMkLst>
      </pc:sldChg>
      <pc:sldChg chg="del">
        <pc:chgData name="Linda Liepkalne" userId="386b92994bcff252" providerId="LiveId" clId="{99ED2A1A-7FFE-4896-8AAB-2FADCD57FD3E}" dt="2021-02-08T09:51:40.449" v="625" actId="47"/>
        <pc:sldMkLst>
          <pc:docMk/>
          <pc:sldMk cId="1209291647" sldId="341"/>
        </pc:sldMkLst>
      </pc:sldChg>
      <pc:sldChg chg="del">
        <pc:chgData name="Linda Liepkalne" userId="386b92994bcff252" providerId="LiveId" clId="{99ED2A1A-7FFE-4896-8AAB-2FADCD57FD3E}" dt="2021-02-08T09:51:47.454" v="626" actId="47"/>
        <pc:sldMkLst>
          <pc:docMk/>
          <pc:sldMk cId="2488226301" sldId="352"/>
        </pc:sldMkLst>
      </pc:sldChg>
      <pc:sldChg chg="del">
        <pc:chgData name="Linda Liepkalne" userId="386b92994bcff252" providerId="LiveId" clId="{99ED2A1A-7FFE-4896-8AAB-2FADCD57FD3E}" dt="2021-02-08T09:51:47.454" v="626" actId="47"/>
        <pc:sldMkLst>
          <pc:docMk/>
          <pc:sldMk cId="686721801" sldId="354"/>
        </pc:sldMkLst>
      </pc:sldChg>
      <pc:sldChg chg="del">
        <pc:chgData name="Linda Liepkalne" userId="386b92994bcff252" providerId="LiveId" clId="{99ED2A1A-7FFE-4896-8AAB-2FADCD57FD3E}" dt="2021-02-08T09:51:47.454" v="626" actId="47"/>
        <pc:sldMkLst>
          <pc:docMk/>
          <pc:sldMk cId="2177918218" sldId="356"/>
        </pc:sldMkLst>
      </pc:sldChg>
      <pc:sldChg chg="modSp mod">
        <pc:chgData name="Linda Liepkalne" userId="386b92994bcff252" providerId="LiveId" clId="{99ED2A1A-7FFE-4896-8AAB-2FADCD57FD3E}" dt="2021-02-08T09:36:29.468" v="611" actId="20577"/>
        <pc:sldMkLst>
          <pc:docMk/>
          <pc:sldMk cId="3937079039" sldId="362"/>
        </pc:sldMkLst>
        <pc:spChg chg="mod">
          <ac:chgData name="Linda Liepkalne" userId="386b92994bcff252" providerId="LiveId" clId="{99ED2A1A-7FFE-4896-8AAB-2FADCD57FD3E}" dt="2021-02-08T09:36:29.468" v="611" actId="20577"/>
          <ac:spMkLst>
            <pc:docMk/>
            <pc:sldMk cId="3937079039" sldId="362"/>
            <ac:spMk id="13" creationId="{296BD8EA-F19D-4AA8-8461-CC475FD372A0}"/>
          </ac:spMkLst>
        </pc:spChg>
      </pc:sldChg>
      <pc:sldChg chg="del">
        <pc:chgData name="Linda Liepkalne" userId="386b92994bcff252" providerId="LiveId" clId="{99ED2A1A-7FFE-4896-8AAB-2FADCD57FD3E}" dt="2021-02-08T09:51:47.454" v="626" actId="47"/>
        <pc:sldMkLst>
          <pc:docMk/>
          <pc:sldMk cId="2027444631" sldId="363"/>
        </pc:sldMkLst>
      </pc:sldChg>
      <pc:sldChg chg="delSp modSp mod ord">
        <pc:chgData name="Linda Liepkalne" userId="386b92994bcff252" providerId="LiveId" clId="{99ED2A1A-7FFE-4896-8AAB-2FADCD57FD3E}" dt="2021-02-08T08:55:31.161" v="601" actId="478"/>
        <pc:sldMkLst>
          <pc:docMk/>
          <pc:sldMk cId="3492825300" sldId="378"/>
        </pc:sldMkLst>
        <pc:spChg chg="del mod">
          <ac:chgData name="Linda Liepkalne" userId="386b92994bcff252" providerId="LiveId" clId="{99ED2A1A-7FFE-4896-8AAB-2FADCD57FD3E}" dt="2021-02-08T08:55:31.161" v="601" actId="478"/>
          <ac:spMkLst>
            <pc:docMk/>
            <pc:sldMk cId="3492825300" sldId="378"/>
            <ac:spMk id="3" creationId="{00000000-0000-0000-0000-000000000000}"/>
          </ac:spMkLst>
        </pc:spChg>
      </pc:sldChg>
      <pc:sldChg chg="setBg">
        <pc:chgData name="Linda Liepkalne" userId="386b92994bcff252" providerId="LiveId" clId="{99ED2A1A-7FFE-4896-8AAB-2FADCD57FD3E}" dt="2021-02-09T04:47:16.523" v="730"/>
        <pc:sldMkLst>
          <pc:docMk/>
          <pc:sldMk cId="2376105647" sldId="379"/>
        </pc:sldMkLst>
      </pc:sldChg>
      <pc:sldChg chg="addSp modSp del mod ord">
        <pc:chgData name="Linda Liepkalne" userId="386b92994bcff252" providerId="LiveId" clId="{99ED2A1A-7FFE-4896-8AAB-2FADCD57FD3E}" dt="2021-02-09T08:37:44.247" v="878" actId="47"/>
        <pc:sldMkLst>
          <pc:docMk/>
          <pc:sldMk cId="627313075" sldId="380"/>
        </pc:sldMkLst>
        <pc:spChg chg="mod">
          <ac:chgData name="Linda Liepkalne" userId="386b92994bcff252" providerId="LiveId" clId="{99ED2A1A-7FFE-4896-8AAB-2FADCD57FD3E}" dt="2021-02-09T07:46:40.118" v="826" actId="1076"/>
          <ac:spMkLst>
            <pc:docMk/>
            <pc:sldMk cId="627313075" sldId="380"/>
            <ac:spMk id="4" creationId="{00000000-0000-0000-0000-000000000000}"/>
          </ac:spMkLst>
        </pc:spChg>
        <pc:spChg chg="add mod">
          <ac:chgData name="Linda Liepkalne" userId="386b92994bcff252" providerId="LiveId" clId="{99ED2A1A-7FFE-4896-8AAB-2FADCD57FD3E}" dt="2021-02-09T07:49:18.364" v="871" actId="20577"/>
          <ac:spMkLst>
            <pc:docMk/>
            <pc:sldMk cId="627313075" sldId="380"/>
            <ac:spMk id="5" creationId="{4F3B1E7C-21D6-4FA0-866D-3E0C00D73413}"/>
          </ac:spMkLst>
        </pc:spChg>
        <pc:spChg chg="add mod">
          <ac:chgData name="Linda Liepkalne" userId="386b92994bcff252" providerId="LiveId" clId="{99ED2A1A-7FFE-4896-8AAB-2FADCD57FD3E}" dt="2021-02-09T07:47:20.154" v="865" actId="14100"/>
          <ac:spMkLst>
            <pc:docMk/>
            <pc:sldMk cId="627313075" sldId="380"/>
            <ac:spMk id="6" creationId="{282B6F93-5F64-46D5-B049-066FF2BCA454}"/>
          </ac:spMkLst>
        </pc:spChg>
        <pc:spChg chg="mod">
          <ac:chgData name="Linda Liepkalne" userId="386b92994bcff252" providerId="LiveId" clId="{99ED2A1A-7FFE-4896-8AAB-2FADCD57FD3E}" dt="2021-02-09T07:44:06.044" v="801" actId="14100"/>
          <ac:spMkLst>
            <pc:docMk/>
            <pc:sldMk cId="627313075" sldId="380"/>
            <ac:spMk id="7" creationId="{00000000-0000-0000-0000-000000000000}"/>
          </ac:spMkLst>
        </pc:spChg>
        <pc:spChg chg="add mod">
          <ac:chgData name="Linda Liepkalne" userId="386b92994bcff252" providerId="LiveId" clId="{99ED2A1A-7FFE-4896-8AAB-2FADCD57FD3E}" dt="2021-02-09T07:50:05.432" v="877" actId="1076"/>
          <ac:spMkLst>
            <pc:docMk/>
            <pc:sldMk cId="627313075" sldId="380"/>
            <ac:spMk id="8" creationId="{9A98FD65-10E8-4DC2-B3EE-7114BCAED62D}"/>
          </ac:spMkLst>
        </pc:spChg>
        <pc:spChg chg="add mod">
          <ac:chgData name="Linda Liepkalne" userId="386b92994bcff252" providerId="LiveId" clId="{99ED2A1A-7FFE-4896-8AAB-2FADCD57FD3E}" dt="2021-02-09T07:49:59.674" v="876" actId="255"/>
          <ac:spMkLst>
            <pc:docMk/>
            <pc:sldMk cId="627313075" sldId="380"/>
            <ac:spMk id="9" creationId="{18A5C284-A37A-417C-B0FF-0FD5070B56A5}"/>
          </ac:spMkLst>
        </pc:spChg>
      </pc:sldChg>
      <pc:sldChg chg="addSp delSp modSp mod">
        <pc:chgData name="Linda Liepkalne" userId="386b92994bcff252" providerId="LiveId" clId="{99ED2A1A-7FFE-4896-8AAB-2FADCD57FD3E}" dt="2021-02-09T04:53:22.282" v="769" actId="20577"/>
        <pc:sldMkLst>
          <pc:docMk/>
          <pc:sldMk cId="3248013837" sldId="381"/>
        </pc:sldMkLst>
        <pc:spChg chg="add del mod">
          <ac:chgData name="Linda Liepkalne" userId="386b92994bcff252" providerId="LiveId" clId="{99ED2A1A-7FFE-4896-8AAB-2FADCD57FD3E}" dt="2021-02-08T08:46:50.025" v="566" actId="478"/>
          <ac:spMkLst>
            <pc:docMk/>
            <pc:sldMk cId="3248013837" sldId="381"/>
            <ac:spMk id="3" creationId="{12081956-869E-4A53-B4A9-B7FF141EC2B7}"/>
          </ac:spMkLst>
        </pc:spChg>
        <pc:spChg chg="add mod">
          <ac:chgData name="Linda Liepkalne" userId="386b92994bcff252" providerId="LiveId" clId="{99ED2A1A-7FFE-4896-8AAB-2FADCD57FD3E}" dt="2021-02-08T08:45:11.245" v="422" actId="1076"/>
          <ac:spMkLst>
            <pc:docMk/>
            <pc:sldMk cId="3248013837" sldId="381"/>
            <ac:spMk id="5" creationId="{2B6B2E4D-13CD-4E99-AAB6-6022E601ADF1}"/>
          </ac:spMkLst>
        </pc:spChg>
        <pc:spChg chg="mod">
          <ac:chgData name="Linda Liepkalne" userId="386b92994bcff252" providerId="LiveId" clId="{99ED2A1A-7FFE-4896-8AAB-2FADCD57FD3E}" dt="2021-02-09T04:53:22.282" v="769" actId="20577"/>
          <ac:spMkLst>
            <pc:docMk/>
            <pc:sldMk cId="3248013837" sldId="381"/>
            <ac:spMk id="9" creationId="{00000000-0000-0000-0000-000000000000}"/>
          </ac:spMkLst>
        </pc:spChg>
        <pc:spChg chg="del">
          <ac:chgData name="Linda Liepkalne" userId="386b92994bcff252" providerId="LiveId" clId="{99ED2A1A-7FFE-4896-8AAB-2FADCD57FD3E}" dt="2021-02-08T08:46:48.216" v="565" actId="478"/>
          <ac:spMkLst>
            <pc:docMk/>
            <pc:sldMk cId="3248013837" sldId="381"/>
            <ac:spMk id="11" creationId="{00000000-0000-0000-0000-000000000000}"/>
          </ac:spMkLst>
        </pc:spChg>
        <pc:spChg chg="mod">
          <ac:chgData name="Linda Liepkalne" userId="386b92994bcff252" providerId="LiveId" clId="{99ED2A1A-7FFE-4896-8AAB-2FADCD57FD3E}" dt="2021-02-08T08:44:46.398" v="419" actId="20577"/>
          <ac:spMkLst>
            <pc:docMk/>
            <pc:sldMk cId="3248013837" sldId="381"/>
            <ac:spMk id="12" creationId="{00000000-0000-0000-0000-000000000000}"/>
          </ac:spMkLst>
        </pc:spChg>
        <pc:picChg chg="add mod">
          <ac:chgData name="Linda Liepkalne" userId="386b92994bcff252" providerId="LiveId" clId="{99ED2A1A-7FFE-4896-8AAB-2FADCD57FD3E}" dt="2021-02-08T09:08:43.686" v="605" actId="1076"/>
          <ac:picMkLst>
            <pc:docMk/>
            <pc:sldMk cId="3248013837" sldId="381"/>
            <ac:picMk id="4098" creationId="{8EE14982-0592-42B7-AF76-4E9E541FB44B}"/>
          </ac:picMkLst>
        </pc:picChg>
        <pc:picChg chg="add mod">
          <ac:chgData name="Linda Liepkalne" userId="386b92994bcff252" providerId="LiveId" clId="{99ED2A1A-7FFE-4896-8AAB-2FADCD57FD3E}" dt="2021-02-08T09:08:37.231" v="604" actId="1076"/>
          <ac:picMkLst>
            <pc:docMk/>
            <pc:sldMk cId="3248013837" sldId="381"/>
            <ac:picMk id="4100" creationId="{465763E9-839C-4127-A668-084924712658}"/>
          </ac:picMkLst>
        </pc:picChg>
        <pc:picChg chg="add mod">
          <ac:chgData name="Linda Liepkalne" userId="386b92994bcff252" providerId="LiveId" clId="{99ED2A1A-7FFE-4896-8AAB-2FADCD57FD3E}" dt="2021-02-08T09:08:27.185" v="602" actId="1076"/>
          <ac:picMkLst>
            <pc:docMk/>
            <pc:sldMk cId="3248013837" sldId="381"/>
            <ac:picMk id="4102" creationId="{9F9E5553-71B9-4B69-BCA5-AD726DC7B5AB}"/>
          </ac:picMkLst>
        </pc:picChg>
      </pc:sldChg>
      <pc:sldChg chg="addSp delSp modSp mod">
        <pc:chgData name="Linda Liepkalne" userId="386b92994bcff252" providerId="LiveId" clId="{99ED2A1A-7FFE-4896-8AAB-2FADCD57FD3E}" dt="2021-02-09T04:48:10.141" v="734" actId="1076"/>
        <pc:sldMkLst>
          <pc:docMk/>
          <pc:sldMk cId="321347632" sldId="384"/>
        </pc:sldMkLst>
        <pc:spChg chg="mod">
          <ac:chgData name="Linda Liepkalne" userId="386b92994bcff252" providerId="LiveId" clId="{99ED2A1A-7FFE-4896-8AAB-2FADCD57FD3E}" dt="2021-02-08T10:55:21.392" v="662" actId="14100"/>
          <ac:spMkLst>
            <pc:docMk/>
            <pc:sldMk cId="321347632" sldId="384"/>
            <ac:spMk id="4" creationId="{00000000-0000-0000-0000-000000000000}"/>
          </ac:spMkLst>
        </pc:spChg>
        <pc:spChg chg="del mod">
          <ac:chgData name="Linda Liepkalne" userId="386b92994bcff252" providerId="LiveId" clId="{99ED2A1A-7FFE-4896-8AAB-2FADCD57FD3E}" dt="2021-02-08T10:54:08.181" v="652"/>
          <ac:spMkLst>
            <pc:docMk/>
            <pc:sldMk cId="321347632" sldId="384"/>
            <ac:spMk id="5" creationId="{8204B965-FBA1-4EE2-AA16-043C4ACE06B1}"/>
          </ac:spMkLst>
        </pc:spChg>
        <pc:spChg chg="mod">
          <ac:chgData name="Linda Liepkalne" userId="386b92994bcff252" providerId="LiveId" clId="{99ED2A1A-7FFE-4896-8AAB-2FADCD57FD3E}" dt="2021-02-09T04:48:10.141" v="734" actId="1076"/>
          <ac:spMkLst>
            <pc:docMk/>
            <pc:sldMk cId="321347632" sldId="384"/>
            <ac:spMk id="46" creationId="{00000000-0000-0000-0000-000000000000}"/>
          </ac:spMkLst>
        </pc:spChg>
        <pc:picChg chg="add del mod">
          <ac:chgData name="Linda Liepkalne" userId="386b92994bcff252" providerId="LiveId" clId="{99ED2A1A-7FFE-4896-8AAB-2FADCD57FD3E}" dt="2021-02-08T10:54:00.726" v="651" actId="478"/>
          <ac:picMkLst>
            <pc:docMk/>
            <pc:sldMk cId="321347632" sldId="384"/>
            <ac:picMk id="2" creationId="{3937C11A-3AE7-4D2A-BE89-D6032A5E900C}"/>
          </ac:picMkLst>
        </pc:picChg>
        <pc:picChg chg="add mod">
          <ac:chgData name="Linda Liepkalne" userId="386b92994bcff252" providerId="LiveId" clId="{99ED2A1A-7FFE-4896-8AAB-2FADCD57FD3E}" dt="2021-02-08T10:55:08.073" v="659" actId="14100"/>
          <ac:picMkLst>
            <pc:docMk/>
            <pc:sldMk cId="321347632" sldId="384"/>
            <ac:picMk id="1026" creationId="{35F28AF6-F5AD-432F-8EF5-BB441BB60834}"/>
          </ac:picMkLst>
        </pc:picChg>
      </pc:sldChg>
      <pc:sldChg chg="modSp modAnim">
        <pc:chgData name="Linda Liepkalne" userId="386b92994bcff252" providerId="LiveId" clId="{99ED2A1A-7FFE-4896-8AAB-2FADCD57FD3E}" dt="2021-02-08T07:35:16.240" v="122" actId="20577"/>
        <pc:sldMkLst>
          <pc:docMk/>
          <pc:sldMk cId="2416541339" sldId="385"/>
        </pc:sldMkLst>
        <pc:spChg chg="mod">
          <ac:chgData name="Linda Liepkalne" userId="386b92994bcff252" providerId="LiveId" clId="{99ED2A1A-7FFE-4896-8AAB-2FADCD57FD3E}" dt="2021-02-08T07:35:16.240" v="122" actId="20577"/>
          <ac:spMkLst>
            <pc:docMk/>
            <pc:sldMk cId="2416541339" sldId="385"/>
            <ac:spMk id="10" creationId="{00000000-0000-0000-0000-000000000000}"/>
          </ac:spMkLst>
        </pc:spChg>
      </pc:sldChg>
      <pc:sldChg chg="modSp">
        <pc:chgData name="Linda Liepkalne" userId="386b92994bcff252" providerId="LiveId" clId="{99ED2A1A-7FFE-4896-8AAB-2FADCD57FD3E}" dt="2021-02-08T08:00:11.743" v="203" actId="2710"/>
        <pc:sldMkLst>
          <pc:docMk/>
          <pc:sldMk cId="4019962170" sldId="387"/>
        </pc:sldMkLst>
        <pc:spChg chg="mod">
          <ac:chgData name="Linda Liepkalne" userId="386b92994bcff252" providerId="LiveId" clId="{99ED2A1A-7FFE-4896-8AAB-2FADCD57FD3E}" dt="2021-02-08T08:00:06.592" v="202" actId="2710"/>
          <ac:spMkLst>
            <pc:docMk/>
            <pc:sldMk cId="4019962170" sldId="387"/>
            <ac:spMk id="10" creationId="{00000000-0000-0000-0000-000000000000}"/>
          </ac:spMkLst>
        </pc:spChg>
        <pc:spChg chg="mod">
          <ac:chgData name="Linda Liepkalne" userId="386b92994bcff252" providerId="LiveId" clId="{99ED2A1A-7FFE-4896-8AAB-2FADCD57FD3E}" dt="2021-02-08T08:00:11.743" v="203" actId="2710"/>
          <ac:spMkLst>
            <pc:docMk/>
            <pc:sldMk cId="4019962170" sldId="387"/>
            <ac:spMk id="11" creationId="{00000000-0000-0000-0000-000000000000}"/>
          </ac:spMkLst>
        </pc:spChg>
      </pc:sldChg>
      <pc:sldChg chg="addSp delSp modSp del mod">
        <pc:chgData name="Linda Liepkalne" userId="386b92994bcff252" providerId="LiveId" clId="{99ED2A1A-7FFE-4896-8AAB-2FADCD57FD3E}" dt="2021-02-09T04:49:50.128" v="742" actId="47"/>
        <pc:sldMkLst>
          <pc:docMk/>
          <pc:sldMk cId="3322497893" sldId="388"/>
        </pc:sldMkLst>
        <pc:picChg chg="add del mod">
          <ac:chgData name="Linda Liepkalne" userId="386b92994bcff252" providerId="LiveId" clId="{99ED2A1A-7FFE-4896-8AAB-2FADCD57FD3E}" dt="2021-02-09T04:49:42.767" v="740" actId="21"/>
          <ac:picMkLst>
            <pc:docMk/>
            <pc:sldMk cId="3322497893" sldId="388"/>
            <ac:picMk id="2" creationId="{E7E9B101-F7A0-4BC3-B30D-0EB67EBA58D9}"/>
          </ac:picMkLst>
        </pc:picChg>
        <pc:picChg chg="add del mod">
          <ac:chgData name="Linda Liepkalne" userId="386b92994bcff252" providerId="LiveId" clId="{99ED2A1A-7FFE-4896-8AAB-2FADCD57FD3E}" dt="2021-02-09T04:49:33.774" v="738" actId="21"/>
          <ac:picMkLst>
            <pc:docMk/>
            <pc:sldMk cId="3322497893" sldId="388"/>
            <ac:picMk id="1026" creationId="{5264402B-B41C-4540-BCAA-9CE024029D4E}"/>
          </ac:picMkLst>
        </pc:picChg>
        <pc:picChg chg="add del mod">
          <ac:chgData name="Linda Liepkalne" userId="386b92994bcff252" providerId="LiveId" clId="{99ED2A1A-7FFE-4896-8AAB-2FADCD57FD3E}" dt="2021-02-09T04:49:42.767" v="740" actId="21"/>
          <ac:picMkLst>
            <pc:docMk/>
            <pc:sldMk cId="3322497893" sldId="388"/>
            <ac:picMk id="1028" creationId="{42B3B2F4-7627-4822-B0BC-7ABF6EBA26E2}"/>
          </ac:picMkLst>
        </pc:picChg>
        <pc:picChg chg="add del mod">
          <ac:chgData name="Linda Liepkalne" userId="386b92994bcff252" providerId="LiveId" clId="{99ED2A1A-7FFE-4896-8AAB-2FADCD57FD3E}" dt="2021-02-09T04:49:42.767" v="740" actId="21"/>
          <ac:picMkLst>
            <pc:docMk/>
            <pc:sldMk cId="3322497893" sldId="388"/>
            <ac:picMk id="1030" creationId="{728261C1-5244-4F17-87E8-2F1E990F27E1}"/>
          </ac:picMkLst>
        </pc:picChg>
        <pc:picChg chg="add del mod">
          <ac:chgData name="Linda Liepkalne" userId="386b92994bcff252" providerId="LiveId" clId="{99ED2A1A-7FFE-4896-8AAB-2FADCD57FD3E}" dt="2021-02-09T04:49:42.767" v="740" actId="21"/>
          <ac:picMkLst>
            <pc:docMk/>
            <pc:sldMk cId="3322497893" sldId="388"/>
            <ac:picMk id="1032" creationId="{05C2723C-130A-47FA-8690-E63E7444CDCC}"/>
          </ac:picMkLst>
        </pc:picChg>
      </pc:sldChg>
      <pc:sldChg chg="addSp delSp modSp new del mod">
        <pc:chgData name="Linda Liepkalne" userId="386b92994bcff252" providerId="LiveId" clId="{99ED2A1A-7FFE-4896-8AAB-2FADCD57FD3E}" dt="2021-02-09T04:50:25.980" v="746" actId="47"/>
        <pc:sldMkLst>
          <pc:docMk/>
          <pc:sldMk cId="1678997434" sldId="389"/>
        </pc:sldMkLst>
        <pc:spChg chg="del">
          <ac:chgData name="Linda Liepkalne" userId="386b92994bcff252" providerId="LiveId" clId="{99ED2A1A-7FFE-4896-8AAB-2FADCD57FD3E}" dt="2021-02-08T08:22:21.200" v="315" actId="478"/>
          <ac:spMkLst>
            <pc:docMk/>
            <pc:sldMk cId="1678997434" sldId="389"/>
            <ac:spMk id="2" creationId="{B727DFD6-E7F6-469F-91C0-B8FFBA2E0C02}"/>
          </ac:spMkLst>
        </pc:spChg>
        <pc:spChg chg="del">
          <ac:chgData name="Linda Liepkalne" userId="386b92994bcff252" providerId="LiveId" clId="{99ED2A1A-7FFE-4896-8AAB-2FADCD57FD3E}" dt="2021-02-08T08:22:21.200" v="315" actId="478"/>
          <ac:spMkLst>
            <pc:docMk/>
            <pc:sldMk cId="1678997434" sldId="389"/>
            <ac:spMk id="4" creationId="{5B11FD80-B94F-4285-B874-179CFCB1379A}"/>
          </ac:spMkLst>
        </pc:spChg>
        <pc:spChg chg="del">
          <ac:chgData name="Linda Liepkalne" userId="386b92994bcff252" providerId="LiveId" clId="{99ED2A1A-7FFE-4896-8AAB-2FADCD57FD3E}" dt="2021-02-08T08:22:21.200" v="315" actId="478"/>
          <ac:spMkLst>
            <pc:docMk/>
            <pc:sldMk cId="1678997434" sldId="389"/>
            <ac:spMk id="5" creationId="{38B89DB4-2DAE-4246-9294-0234F33AD5DD}"/>
          </ac:spMkLst>
        </pc:spChg>
        <pc:spChg chg="del">
          <ac:chgData name="Linda Liepkalne" userId="386b92994bcff252" providerId="LiveId" clId="{99ED2A1A-7FFE-4896-8AAB-2FADCD57FD3E}" dt="2021-02-08T08:21:43.444" v="312" actId="478"/>
          <ac:spMkLst>
            <pc:docMk/>
            <pc:sldMk cId="1678997434" sldId="389"/>
            <ac:spMk id="8" creationId="{EB3DBEB2-AEA0-49C6-B25D-6B1CE8D48861}"/>
          </ac:spMkLst>
        </pc:sp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50" creationId="{DE17A425-B783-4E65-8672-E482198A6298}"/>
          </ac:picMkLst>
        </pc:pic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52" creationId="{E10108BB-1A9F-4E43-9D62-9AA7EAE35FB5}"/>
          </ac:picMkLst>
        </pc:pic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54" creationId="{C21BBB03-5E2E-43D3-8AE6-96B656F97571}"/>
          </ac:picMkLst>
        </pc:pic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56" creationId="{94DB1199-326C-42D6-B3FE-954C4A71D5A2}"/>
          </ac:picMkLst>
        </pc:pic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58" creationId="{1D5969EA-B2E9-4732-8F96-E948316024E0}"/>
          </ac:picMkLst>
        </pc:pic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60" creationId="{CA0BBC51-2F85-4A07-B026-1E9FB0EB6822}"/>
          </ac:picMkLst>
        </pc:picChg>
        <pc:picChg chg="add del mod">
          <ac:chgData name="Linda Liepkalne" userId="386b92994bcff252" providerId="LiveId" clId="{99ED2A1A-7FFE-4896-8AAB-2FADCD57FD3E}" dt="2021-02-08T08:24:52.279" v="334" actId="21"/>
          <ac:picMkLst>
            <pc:docMk/>
            <pc:sldMk cId="1678997434" sldId="389"/>
            <ac:picMk id="2062" creationId="{C6F84026-09EA-443D-BB47-FE662CD159A1}"/>
          </ac:picMkLst>
        </pc:picChg>
        <pc:picChg chg="add del mod">
          <ac:chgData name="Linda Liepkalne" userId="386b92994bcff252" providerId="LiveId" clId="{99ED2A1A-7FFE-4896-8AAB-2FADCD57FD3E}" dt="2021-02-09T04:50:18.408" v="744" actId="21"/>
          <ac:picMkLst>
            <pc:docMk/>
            <pc:sldMk cId="1678997434" sldId="389"/>
            <ac:picMk id="2064" creationId="{D0D49ABC-FBF5-4ED7-842F-58DA97A08D5E}"/>
          </ac:picMkLst>
        </pc:picChg>
      </pc:sldChg>
      <pc:sldChg chg="addSp delSp modSp new del mod delAnim modAnim">
        <pc:chgData name="Linda Liepkalne" userId="386b92994bcff252" providerId="LiveId" clId="{99ED2A1A-7FFE-4896-8AAB-2FADCD57FD3E}" dt="2021-02-09T04:50:38.368" v="750" actId="47"/>
        <pc:sldMkLst>
          <pc:docMk/>
          <pc:sldMk cId="3896543024" sldId="390"/>
        </pc:sldMkLst>
        <pc:spChg chg="del">
          <ac:chgData name="Linda Liepkalne" userId="386b92994bcff252" providerId="LiveId" clId="{99ED2A1A-7FFE-4896-8AAB-2FADCD57FD3E}" dt="2021-02-08T08:41:05.312" v="346"/>
          <ac:spMkLst>
            <pc:docMk/>
            <pc:sldMk cId="3896543024" sldId="390"/>
            <ac:spMk id="2" creationId="{51107B99-5BFF-4A8A-961D-44AC3FE58F17}"/>
          </ac:spMkLst>
        </pc:spChg>
        <pc:spChg chg="add del mod">
          <ac:chgData name="Linda Liepkalne" userId="386b92994bcff252" providerId="LiveId" clId="{99ED2A1A-7FFE-4896-8AAB-2FADCD57FD3E}" dt="2021-02-08T09:42:00.903" v="614" actId="478"/>
          <ac:spMkLst>
            <pc:docMk/>
            <pc:sldMk cId="3896543024" sldId="390"/>
            <ac:spMk id="17" creationId="{831A4D15-ED96-4554-A054-E59BC7CCD384}"/>
          </ac:spMkLst>
        </pc:spChg>
        <pc:picChg chg="add del mod">
          <ac:chgData name="Linda Liepkalne" userId="386b92994bcff252" providerId="LiveId" clId="{99ED2A1A-7FFE-4896-8AAB-2FADCD57FD3E}" dt="2021-02-09T04:50:33.940" v="748" actId="21"/>
          <ac:picMkLst>
            <pc:docMk/>
            <pc:sldMk cId="3896543024" sldId="390"/>
            <ac:picMk id="14" creationId="{728445E2-DDF3-4FF1-B960-FEBBDFA9B685}"/>
          </ac:picMkLst>
        </pc:picChg>
        <pc:picChg chg="add del mod">
          <ac:chgData name="Linda Liepkalne" userId="386b92994bcff252" providerId="LiveId" clId="{99ED2A1A-7FFE-4896-8AAB-2FADCD57FD3E}" dt="2021-02-08T08:41:19.715" v="349" actId="478"/>
          <ac:picMkLst>
            <pc:docMk/>
            <pc:sldMk cId="3896543024" sldId="390"/>
            <ac:picMk id="15" creationId="{C7B431E0-B460-4747-9FFF-3AF3F7BA3009}"/>
          </ac:picMkLst>
        </pc:picChg>
      </pc:sldChg>
      <pc:sldChg chg="addSp delSp modSp new del mod delAnim modAnim">
        <pc:chgData name="Linda Liepkalne" userId="386b92994bcff252" providerId="LiveId" clId="{99ED2A1A-7FFE-4896-8AAB-2FADCD57FD3E}" dt="2021-02-09T04:50:55.014" v="754" actId="47"/>
        <pc:sldMkLst>
          <pc:docMk/>
          <pc:sldMk cId="1712008173" sldId="391"/>
        </pc:sldMkLst>
        <pc:spChg chg="del">
          <ac:chgData name="Linda Liepkalne" userId="386b92994bcff252" providerId="LiveId" clId="{99ED2A1A-7FFE-4896-8AAB-2FADCD57FD3E}" dt="2021-02-08T08:41:44.553" v="351"/>
          <ac:spMkLst>
            <pc:docMk/>
            <pc:sldMk cId="1712008173" sldId="391"/>
            <ac:spMk id="2" creationId="{CC93720B-A0EF-4E4E-8B26-83F3197773B1}"/>
          </ac:spMkLst>
        </pc:spChg>
        <pc:spChg chg="add mod">
          <ac:chgData name="Linda Liepkalne" userId="386b92994bcff252" providerId="LiveId" clId="{99ED2A1A-7FFE-4896-8AAB-2FADCD57FD3E}" dt="2021-02-09T04:50:49.691" v="752" actId="21"/>
          <ac:spMkLst>
            <pc:docMk/>
            <pc:sldMk cId="1712008173" sldId="391"/>
            <ac:spMk id="4" creationId="{493DEE4D-5E69-4FC2-BB1B-C03EF5223ED2}"/>
          </ac:spMkLst>
        </pc:spChg>
        <pc:spChg chg="del">
          <ac:chgData name="Linda Liepkalne" userId="386b92994bcff252" providerId="LiveId" clId="{99ED2A1A-7FFE-4896-8AAB-2FADCD57FD3E}" dt="2021-02-08T08:42:12.139" v="355" actId="478"/>
          <ac:spMkLst>
            <pc:docMk/>
            <pc:sldMk cId="1712008173" sldId="391"/>
            <ac:spMk id="4" creationId="{6547C4E7-24BB-4DC5-A5B2-B5B3E277C1D0}"/>
          </ac:spMkLst>
        </pc:spChg>
        <pc:spChg chg="del">
          <ac:chgData name="Linda Liepkalne" userId="386b92994bcff252" providerId="LiveId" clId="{99ED2A1A-7FFE-4896-8AAB-2FADCD57FD3E}" dt="2021-02-08T08:42:12.139" v="355" actId="478"/>
          <ac:spMkLst>
            <pc:docMk/>
            <pc:sldMk cId="1712008173" sldId="391"/>
            <ac:spMk id="5" creationId="{A46A7A3B-72A0-4D9E-ACE3-BD7A66C216E2}"/>
          </ac:spMkLst>
        </pc:spChg>
        <pc:spChg chg="del">
          <ac:chgData name="Linda Liepkalne" userId="386b92994bcff252" providerId="LiveId" clId="{99ED2A1A-7FFE-4896-8AAB-2FADCD57FD3E}" dt="2021-02-08T08:42:12.139" v="355" actId="478"/>
          <ac:spMkLst>
            <pc:docMk/>
            <pc:sldMk cId="1712008173" sldId="391"/>
            <ac:spMk id="6" creationId="{6CFF272B-8FD6-4E74-8073-59580651465E}"/>
          </ac:spMkLst>
        </pc:spChg>
        <pc:spChg chg="del">
          <ac:chgData name="Linda Liepkalne" userId="386b92994bcff252" providerId="LiveId" clId="{99ED2A1A-7FFE-4896-8AAB-2FADCD57FD3E}" dt="2021-02-08T08:42:01.192" v="354" actId="478"/>
          <ac:spMkLst>
            <pc:docMk/>
            <pc:sldMk cId="1712008173" sldId="391"/>
            <ac:spMk id="7" creationId="{D75BFE91-298C-40EF-B22C-B49022BBA3AF}"/>
          </ac:spMkLst>
        </pc:spChg>
        <pc:spChg chg="del">
          <ac:chgData name="Linda Liepkalne" userId="386b92994bcff252" providerId="LiveId" clId="{99ED2A1A-7FFE-4896-8AAB-2FADCD57FD3E}" dt="2021-02-08T08:42:01.192" v="354" actId="478"/>
          <ac:spMkLst>
            <pc:docMk/>
            <pc:sldMk cId="1712008173" sldId="391"/>
            <ac:spMk id="8" creationId="{CDF72086-9580-4723-8116-2AD825F488F8}"/>
          </ac:spMkLst>
        </pc:spChg>
        <pc:spChg chg="del">
          <ac:chgData name="Linda Liepkalne" userId="386b92994bcff252" providerId="LiveId" clId="{99ED2A1A-7FFE-4896-8AAB-2FADCD57FD3E}" dt="2021-02-08T08:42:25.528" v="356" actId="478"/>
          <ac:spMkLst>
            <pc:docMk/>
            <pc:sldMk cId="1712008173" sldId="391"/>
            <ac:spMk id="9" creationId="{F8DC8A6C-59E6-4931-833D-ED46C20D8729}"/>
          </ac:spMkLst>
        </pc:spChg>
        <pc:spChg chg="del">
          <ac:chgData name="Linda Liepkalne" userId="386b92994bcff252" providerId="LiveId" clId="{99ED2A1A-7FFE-4896-8AAB-2FADCD57FD3E}" dt="2021-02-08T08:42:27.632" v="357" actId="478"/>
          <ac:spMkLst>
            <pc:docMk/>
            <pc:sldMk cId="1712008173" sldId="391"/>
            <ac:spMk id="10" creationId="{B91176C0-19B9-4008-85CE-F76E1E848057}"/>
          </ac:spMkLst>
        </pc:spChg>
        <pc:spChg chg="del">
          <ac:chgData name="Linda Liepkalne" userId="386b92994bcff252" providerId="LiveId" clId="{99ED2A1A-7FFE-4896-8AAB-2FADCD57FD3E}" dt="2021-02-08T08:42:30.739" v="358" actId="478"/>
          <ac:spMkLst>
            <pc:docMk/>
            <pc:sldMk cId="1712008173" sldId="391"/>
            <ac:spMk id="11" creationId="{87401AFF-E46C-4858-B5EB-53EFFCE8DB08}"/>
          </ac:spMkLst>
        </pc:spChg>
        <pc:spChg chg="del">
          <ac:chgData name="Linda Liepkalne" userId="386b92994bcff252" providerId="LiveId" clId="{99ED2A1A-7FFE-4896-8AAB-2FADCD57FD3E}" dt="2021-02-08T08:42:36.670" v="359" actId="478"/>
          <ac:spMkLst>
            <pc:docMk/>
            <pc:sldMk cId="1712008173" sldId="391"/>
            <ac:spMk id="12" creationId="{5945C92F-650C-4BC1-8507-D859B8B34C2F}"/>
          </ac:spMkLst>
        </pc:spChg>
        <pc:spChg chg="del">
          <ac:chgData name="Linda Liepkalne" userId="386b92994bcff252" providerId="LiveId" clId="{99ED2A1A-7FFE-4896-8AAB-2FADCD57FD3E}" dt="2021-02-08T08:42:01.192" v="354" actId="478"/>
          <ac:spMkLst>
            <pc:docMk/>
            <pc:sldMk cId="1712008173" sldId="391"/>
            <ac:spMk id="13" creationId="{8C36A5D9-A829-43D7-88DA-E2DF174AC1AF}"/>
          </ac:spMkLst>
        </pc:spChg>
        <pc:picChg chg="add del mod">
          <ac:chgData name="Linda Liepkalne" userId="386b92994bcff252" providerId="LiveId" clId="{99ED2A1A-7FFE-4896-8AAB-2FADCD57FD3E}" dt="2021-02-09T04:50:49.691" v="752" actId="21"/>
          <ac:picMkLst>
            <pc:docMk/>
            <pc:sldMk cId="1712008173" sldId="391"/>
            <ac:picMk id="14" creationId="{3C82C343-4763-4698-ABEC-E7377A33737E}"/>
          </ac:picMkLst>
        </pc:picChg>
      </pc:sldChg>
      <pc:sldChg chg="new del">
        <pc:chgData name="Linda Liepkalne" userId="386b92994bcff252" providerId="LiveId" clId="{99ED2A1A-7FFE-4896-8AAB-2FADCD57FD3E}" dt="2021-02-08T09:51:36.403" v="623" actId="47"/>
        <pc:sldMkLst>
          <pc:docMk/>
          <pc:sldMk cId="2237979209" sldId="392"/>
        </pc:sldMkLst>
      </pc:sldChg>
      <pc:sldChg chg="new del">
        <pc:chgData name="Linda Liepkalne" userId="386b92994bcff252" providerId="LiveId" clId="{99ED2A1A-7FFE-4896-8AAB-2FADCD57FD3E}" dt="2021-02-09T04:49:29.850" v="737" actId="47"/>
        <pc:sldMkLst>
          <pc:docMk/>
          <pc:sldMk cId="2840082196" sldId="392"/>
        </pc:sldMkLst>
      </pc:sldChg>
      <pc:sldChg chg="addSp modSp new">
        <pc:chgData name="Linda Liepkalne" userId="386b92994bcff252" providerId="LiveId" clId="{99ED2A1A-7FFE-4896-8AAB-2FADCD57FD3E}" dt="2021-02-09T04:49:45.395" v="741"/>
        <pc:sldMkLst>
          <pc:docMk/>
          <pc:sldMk cId="3312891658" sldId="393"/>
        </pc:sldMkLst>
        <pc:picChg chg="add mod">
          <ac:chgData name="Linda Liepkalne" userId="386b92994bcff252" providerId="LiveId" clId="{99ED2A1A-7FFE-4896-8AAB-2FADCD57FD3E}" dt="2021-02-09T04:49:35.733" v="739"/>
          <ac:picMkLst>
            <pc:docMk/>
            <pc:sldMk cId="3312891658" sldId="393"/>
            <ac:picMk id="3" creationId="{479CB086-CB96-4F6B-92B7-D90F0FF187CB}"/>
          </ac:picMkLst>
        </pc:picChg>
        <pc:picChg chg="add mod">
          <ac:chgData name="Linda Liepkalne" userId="386b92994bcff252" providerId="LiveId" clId="{99ED2A1A-7FFE-4896-8AAB-2FADCD57FD3E}" dt="2021-02-09T04:49:45.395" v="741"/>
          <ac:picMkLst>
            <pc:docMk/>
            <pc:sldMk cId="3312891658" sldId="393"/>
            <ac:picMk id="4" creationId="{A0E9689C-84FC-4538-AD39-93E9EBDC2CDC}"/>
          </ac:picMkLst>
        </pc:picChg>
        <pc:picChg chg="add mod">
          <ac:chgData name="Linda Liepkalne" userId="386b92994bcff252" providerId="LiveId" clId="{99ED2A1A-7FFE-4896-8AAB-2FADCD57FD3E}" dt="2021-02-09T04:49:45.395" v="741"/>
          <ac:picMkLst>
            <pc:docMk/>
            <pc:sldMk cId="3312891658" sldId="393"/>
            <ac:picMk id="5" creationId="{6768D014-24AE-4607-9CD3-B6C698D1BC94}"/>
          </ac:picMkLst>
        </pc:picChg>
        <pc:picChg chg="add mod">
          <ac:chgData name="Linda Liepkalne" userId="386b92994bcff252" providerId="LiveId" clId="{99ED2A1A-7FFE-4896-8AAB-2FADCD57FD3E}" dt="2021-02-09T04:49:45.395" v="741"/>
          <ac:picMkLst>
            <pc:docMk/>
            <pc:sldMk cId="3312891658" sldId="393"/>
            <ac:picMk id="6" creationId="{86DAB947-5BA9-4A11-94B1-1309FC1BA4F5}"/>
          </ac:picMkLst>
        </pc:picChg>
        <pc:picChg chg="add mod">
          <ac:chgData name="Linda Liepkalne" userId="386b92994bcff252" providerId="LiveId" clId="{99ED2A1A-7FFE-4896-8AAB-2FADCD57FD3E}" dt="2021-02-09T04:49:45.395" v="741"/>
          <ac:picMkLst>
            <pc:docMk/>
            <pc:sldMk cId="3312891658" sldId="393"/>
            <ac:picMk id="7" creationId="{09E7BED2-C2ED-40C2-B62D-FB042F38BFFF}"/>
          </ac:picMkLst>
        </pc:picChg>
      </pc:sldChg>
      <pc:sldChg chg="addSp modSp new">
        <pc:chgData name="Linda Liepkalne" userId="386b92994bcff252" providerId="LiveId" clId="{99ED2A1A-7FFE-4896-8AAB-2FADCD57FD3E}" dt="2021-02-09T04:50:21.923" v="745"/>
        <pc:sldMkLst>
          <pc:docMk/>
          <pc:sldMk cId="4014054630" sldId="394"/>
        </pc:sldMkLst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3" creationId="{851C8E75-B843-43CB-8676-B7DEF74BAFE0}"/>
          </ac:picMkLst>
        </pc:picChg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4" creationId="{C41A8BDF-7BD4-498C-ADD2-43B2BD90646A}"/>
          </ac:picMkLst>
        </pc:picChg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5" creationId="{34F852BA-28A7-445C-968B-C8AFDD631B34}"/>
          </ac:picMkLst>
        </pc:picChg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6" creationId="{67AEE1AD-E532-4EB6-9208-48F04F492953}"/>
          </ac:picMkLst>
        </pc:picChg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7" creationId="{28F49CD3-1472-48AC-A8BA-484FF532EE88}"/>
          </ac:picMkLst>
        </pc:picChg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8" creationId="{8DD51770-762E-4B4B-B6E0-41641AF13C18}"/>
          </ac:picMkLst>
        </pc:picChg>
        <pc:picChg chg="add mod">
          <ac:chgData name="Linda Liepkalne" userId="386b92994bcff252" providerId="LiveId" clId="{99ED2A1A-7FFE-4896-8AAB-2FADCD57FD3E}" dt="2021-02-09T04:50:21.923" v="745"/>
          <ac:picMkLst>
            <pc:docMk/>
            <pc:sldMk cId="4014054630" sldId="394"/>
            <ac:picMk id="9" creationId="{0A3CCF01-9190-40C3-8D90-29A45467B878}"/>
          </ac:picMkLst>
        </pc:picChg>
      </pc:sldChg>
      <pc:sldChg chg="addSp modSp new">
        <pc:chgData name="Linda Liepkalne" userId="386b92994bcff252" providerId="LiveId" clId="{99ED2A1A-7FFE-4896-8AAB-2FADCD57FD3E}" dt="2021-02-09T04:50:36.074" v="749"/>
        <pc:sldMkLst>
          <pc:docMk/>
          <pc:sldMk cId="3608232924" sldId="395"/>
        </pc:sldMkLst>
        <pc:picChg chg="add mod">
          <ac:chgData name="Linda Liepkalne" userId="386b92994bcff252" providerId="LiveId" clId="{99ED2A1A-7FFE-4896-8AAB-2FADCD57FD3E}" dt="2021-02-09T04:50:36.074" v="749"/>
          <ac:picMkLst>
            <pc:docMk/>
            <pc:sldMk cId="3608232924" sldId="395"/>
            <ac:picMk id="3" creationId="{BEAA24C7-253C-42FE-9418-9612FB9EC540}"/>
          </ac:picMkLst>
        </pc:picChg>
      </pc:sldChg>
      <pc:sldChg chg="addSp delSp modSp new mod delAnim modAnim">
        <pc:chgData name="Linda Liepkalne" userId="386b92994bcff252" providerId="LiveId" clId="{99ED2A1A-7FFE-4896-8AAB-2FADCD57FD3E}" dt="2021-02-09T08:53:17.815" v="895" actId="14100"/>
        <pc:sldMkLst>
          <pc:docMk/>
          <pc:sldMk cId="1819437921" sldId="396"/>
        </pc:sldMkLst>
        <pc:picChg chg="add del mod">
          <ac:chgData name="Linda Liepkalne" userId="386b92994bcff252" providerId="LiveId" clId="{99ED2A1A-7FFE-4896-8AAB-2FADCD57FD3E}" dt="2021-02-09T04:51:20.309" v="755" actId="478"/>
          <ac:picMkLst>
            <pc:docMk/>
            <pc:sldMk cId="1819437921" sldId="396"/>
            <ac:picMk id="3" creationId="{23252BFB-300F-4E79-8464-E7A6618402B8}"/>
          </ac:picMkLst>
        </pc:picChg>
        <pc:picChg chg="add mod">
          <ac:chgData name="Linda Liepkalne" userId="386b92994bcff252" providerId="LiveId" clId="{99ED2A1A-7FFE-4896-8AAB-2FADCD57FD3E}" dt="2021-02-09T08:53:17.815" v="895" actId="14100"/>
          <ac:picMkLst>
            <pc:docMk/>
            <pc:sldMk cId="1819437921" sldId="396"/>
            <ac:picMk id="3" creationId="{280B88CA-A020-474B-BBE2-A1A062E1E5CA}"/>
          </ac:picMkLst>
        </pc:picChg>
        <pc:picChg chg="add del mod">
          <ac:chgData name="Linda Liepkalne" userId="386b92994bcff252" providerId="LiveId" clId="{99ED2A1A-7FFE-4896-8AAB-2FADCD57FD3E}" dt="2021-02-09T08:52:32.668" v="892" actId="478"/>
          <ac:picMkLst>
            <pc:docMk/>
            <pc:sldMk cId="1819437921" sldId="396"/>
            <ac:picMk id="4" creationId="{92F77481-3988-4855-BB47-0DA6A53A4B1F}"/>
          </ac:picMkLst>
        </pc:picChg>
      </pc:sldChg>
      <pc:sldChg chg="addSp delSp modSp new del mod">
        <pc:chgData name="Linda Liepkalne" userId="386b92994bcff252" providerId="LiveId" clId="{99ED2A1A-7FFE-4896-8AAB-2FADCD57FD3E}" dt="2021-02-09T10:31:06.955" v="1065" actId="47"/>
        <pc:sldMkLst>
          <pc:docMk/>
          <pc:sldMk cId="587002493" sldId="397"/>
        </pc:sldMkLst>
        <pc:spChg chg="del mod">
          <ac:chgData name="Linda Liepkalne" userId="386b92994bcff252" providerId="LiveId" clId="{99ED2A1A-7FFE-4896-8AAB-2FADCD57FD3E}" dt="2021-02-09T10:20:39.966" v="1003" actId="21"/>
          <ac:spMkLst>
            <pc:docMk/>
            <pc:sldMk cId="587002493" sldId="397"/>
            <ac:spMk id="2" creationId="{7ACE7128-4A2C-432C-BD9F-6BB8818F70DC}"/>
          </ac:spMkLst>
        </pc:spChg>
        <pc:spChg chg="del">
          <ac:chgData name="Linda Liepkalne" userId="386b92994bcff252" providerId="LiveId" clId="{99ED2A1A-7FFE-4896-8AAB-2FADCD57FD3E}" dt="2021-02-09T10:12:28.187" v="923" actId="478"/>
          <ac:spMkLst>
            <pc:docMk/>
            <pc:sldMk cId="587002493" sldId="397"/>
            <ac:spMk id="3" creationId="{DABA71EF-F2FF-441E-BD4F-CEDC7A5BFF3F}"/>
          </ac:spMkLst>
        </pc:spChg>
        <pc:spChg chg="add del mod">
          <ac:chgData name="Linda Liepkalne" userId="386b92994bcff252" providerId="LiveId" clId="{99ED2A1A-7FFE-4896-8AAB-2FADCD57FD3E}" dt="2021-02-09T10:20:29.029" v="1000" actId="21"/>
          <ac:spMkLst>
            <pc:docMk/>
            <pc:sldMk cId="587002493" sldId="397"/>
            <ac:spMk id="4" creationId="{71753871-33E2-4894-9168-95B06AB8E1C7}"/>
          </ac:spMkLst>
        </pc:spChg>
        <pc:spChg chg="add del mod">
          <ac:chgData name="Linda Liepkalne" userId="386b92994bcff252" providerId="LiveId" clId="{99ED2A1A-7FFE-4896-8AAB-2FADCD57FD3E}" dt="2021-02-09T10:20:11.801" v="996" actId="21"/>
          <ac:spMkLst>
            <pc:docMk/>
            <pc:sldMk cId="587002493" sldId="397"/>
            <ac:spMk id="5" creationId="{A3386926-5877-401A-B30A-B8731C02B809}"/>
          </ac:spMkLst>
        </pc:spChg>
        <pc:spChg chg="add mod">
          <ac:chgData name="Linda Liepkalne" userId="386b92994bcff252" providerId="LiveId" clId="{99ED2A1A-7FFE-4896-8AAB-2FADCD57FD3E}" dt="2021-02-09T10:20:39.966" v="1003" actId="21"/>
          <ac:spMkLst>
            <pc:docMk/>
            <pc:sldMk cId="587002493" sldId="397"/>
            <ac:spMk id="8" creationId="{5B07ABE1-F4D4-4781-A284-DEFBFCF240AE}"/>
          </ac:spMkLst>
        </pc:spChg>
        <pc:picChg chg="add del">
          <ac:chgData name="Linda Liepkalne" userId="386b92994bcff252" providerId="LiveId" clId="{99ED2A1A-7FFE-4896-8AAB-2FADCD57FD3E}" dt="2021-02-09T10:17:57.931" v="984" actId="21"/>
          <ac:picMkLst>
            <pc:docMk/>
            <pc:sldMk cId="587002493" sldId="397"/>
            <ac:picMk id="6" creationId="{F691F723-40B6-4BCF-BFEF-5D715DA41A63}"/>
          </ac:picMkLst>
        </pc:picChg>
        <pc:picChg chg="add del">
          <ac:chgData name="Linda Liepkalne" userId="386b92994bcff252" providerId="LiveId" clId="{99ED2A1A-7FFE-4896-8AAB-2FADCD57FD3E}" dt="2021-02-09T10:17:50.161" v="982"/>
          <ac:picMkLst>
            <pc:docMk/>
            <pc:sldMk cId="587002493" sldId="397"/>
            <ac:picMk id="1026" creationId="{2F76DAA9-641E-4619-90CB-368240BFE858}"/>
          </ac:picMkLst>
        </pc:picChg>
        <pc:picChg chg="add del">
          <ac:chgData name="Linda Liepkalne" userId="386b92994bcff252" providerId="LiveId" clId="{99ED2A1A-7FFE-4896-8AAB-2FADCD57FD3E}" dt="2021-02-09T10:18:35.621" v="986"/>
          <ac:picMkLst>
            <pc:docMk/>
            <pc:sldMk cId="587002493" sldId="397"/>
            <ac:picMk id="1028" creationId="{2D931798-CE85-4E68-9D45-2A3B33BEF522}"/>
          </ac:picMkLst>
        </pc:picChg>
        <pc:picChg chg="add del">
          <ac:chgData name="Linda Liepkalne" userId="386b92994bcff252" providerId="LiveId" clId="{99ED2A1A-7FFE-4896-8AAB-2FADCD57FD3E}" dt="2021-02-09T10:19:11.037" v="988"/>
          <ac:picMkLst>
            <pc:docMk/>
            <pc:sldMk cId="587002493" sldId="397"/>
            <ac:picMk id="1030" creationId="{8CA0EF6D-7AAC-4A99-8583-61C7220C87DF}"/>
          </ac:picMkLst>
        </pc:picChg>
        <pc:picChg chg="add del">
          <ac:chgData name="Linda Liepkalne" userId="386b92994bcff252" providerId="LiveId" clId="{99ED2A1A-7FFE-4896-8AAB-2FADCD57FD3E}" dt="2021-02-09T10:19:32.499" v="990"/>
          <ac:picMkLst>
            <pc:docMk/>
            <pc:sldMk cId="587002493" sldId="397"/>
            <ac:picMk id="1032" creationId="{CC1CA58E-1290-4B33-A9EB-EA9F284309A9}"/>
          </ac:picMkLst>
        </pc:picChg>
      </pc:sldChg>
      <pc:sldChg chg="addSp delSp modSp new mod ord">
        <pc:chgData name="Linda Liepkalne" userId="386b92994bcff252" providerId="LiveId" clId="{99ED2A1A-7FFE-4896-8AAB-2FADCD57FD3E}" dt="2021-02-09T10:31:09.859" v="1067"/>
        <pc:sldMkLst>
          <pc:docMk/>
          <pc:sldMk cId="3059099924" sldId="398"/>
        </pc:sldMkLst>
        <pc:spChg chg="del">
          <ac:chgData name="Linda Liepkalne" userId="386b92994bcff252" providerId="LiveId" clId="{99ED2A1A-7FFE-4896-8AAB-2FADCD57FD3E}" dt="2021-02-09T10:19:52.933" v="992" actId="478"/>
          <ac:spMkLst>
            <pc:docMk/>
            <pc:sldMk cId="3059099924" sldId="398"/>
            <ac:spMk id="2" creationId="{0AA6018B-01F9-4953-A632-BA9C4A3146A0}"/>
          </ac:spMkLst>
        </pc:spChg>
        <pc:spChg chg="del">
          <ac:chgData name="Linda Liepkalne" userId="386b92994bcff252" providerId="LiveId" clId="{99ED2A1A-7FFE-4896-8AAB-2FADCD57FD3E}" dt="2021-02-09T10:19:58.323" v="993" actId="478"/>
          <ac:spMkLst>
            <pc:docMk/>
            <pc:sldMk cId="3059099924" sldId="398"/>
            <ac:spMk id="3" creationId="{0BCDD18D-FBBD-4E8B-BE45-C7261FB1FA72}"/>
          </ac:spMkLst>
        </pc:spChg>
        <pc:spChg chg="del">
          <ac:chgData name="Linda Liepkalne" userId="386b92994bcff252" providerId="LiveId" clId="{99ED2A1A-7FFE-4896-8AAB-2FADCD57FD3E}" dt="2021-02-09T10:20:15.306" v="997" actId="478"/>
          <ac:spMkLst>
            <pc:docMk/>
            <pc:sldMk cId="3059099924" sldId="398"/>
            <ac:spMk id="5" creationId="{FCAC493C-BCCE-4971-A191-DCFA51C59F63}"/>
          </ac:spMkLst>
        </pc:spChg>
        <pc:spChg chg="del">
          <ac:chgData name="Linda Liepkalne" userId="386b92994bcff252" providerId="LiveId" clId="{99ED2A1A-7FFE-4896-8AAB-2FADCD57FD3E}" dt="2021-02-09T10:20:00.313" v="994" actId="478"/>
          <ac:spMkLst>
            <pc:docMk/>
            <pc:sldMk cId="3059099924" sldId="398"/>
            <ac:spMk id="6" creationId="{15B748C5-8032-4D14-84B7-9E3ECEAA5B3C}"/>
          </ac:spMkLst>
        </pc:spChg>
        <pc:spChg chg="del">
          <ac:chgData name="Linda Liepkalne" userId="386b92994bcff252" providerId="LiveId" clId="{99ED2A1A-7FFE-4896-8AAB-2FADCD57FD3E}" dt="2021-02-09T10:20:03.112" v="995" actId="478"/>
          <ac:spMkLst>
            <pc:docMk/>
            <pc:sldMk cId="3059099924" sldId="398"/>
            <ac:spMk id="7" creationId="{66591EEB-BCCE-4241-BBDC-68676CBBACF9}"/>
          </ac:spMkLst>
        </pc:spChg>
        <pc:spChg chg="add mod">
          <ac:chgData name="Linda Liepkalne" userId="386b92994bcff252" providerId="LiveId" clId="{99ED2A1A-7FFE-4896-8AAB-2FADCD57FD3E}" dt="2021-02-09T10:20:22.021" v="999" actId="207"/>
          <ac:spMkLst>
            <pc:docMk/>
            <pc:sldMk cId="3059099924" sldId="398"/>
            <ac:spMk id="8" creationId="{A1F46835-0ABB-4871-9557-F9A1F348FAB9}"/>
          </ac:spMkLst>
        </pc:spChg>
        <pc:spChg chg="add mod">
          <ac:chgData name="Linda Liepkalne" userId="386b92994bcff252" providerId="LiveId" clId="{99ED2A1A-7FFE-4896-8AAB-2FADCD57FD3E}" dt="2021-02-09T10:20:34.196" v="1002" actId="1076"/>
          <ac:spMkLst>
            <pc:docMk/>
            <pc:sldMk cId="3059099924" sldId="398"/>
            <ac:spMk id="9" creationId="{55786D5C-B754-43A4-B31C-4B7E0110868B}"/>
          </ac:spMkLst>
        </pc:spChg>
        <pc:spChg chg="add mod">
          <ac:chgData name="Linda Liepkalne" userId="386b92994bcff252" providerId="LiveId" clId="{99ED2A1A-7FFE-4896-8AAB-2FADCD57FD3E}" dt="2021-02-09T10:22:21.213" v="1013" actId="14100"/>
          <ac:spMkLst>
            <pc:docMk/>
            <pc:sldMk cId="3059099924" sldId="398"/>
            <ac:spMk id="10" creationId="{CA8C4C3E-3FCD-4640-95E6-F0CA17A55F6D}"/>
          </ac:spMkLst>
        </pc:spChg>
        <pc:spChg chg="add mod">
          <ac:chgData name="Linda Liepkalne" userId="386b92994bcff252" providerId="LiveId" clId="{99ED2A1A-7FFE-4896-8AAB-2FADCD57FD3E}" dt="2021-02-09T10:23:08.837" v="1042" actId="14100"/>
          <ac:spMkLst>
            <pc:docMk/>
            <pc:sldMk cId="3059099924" sldId="398"/>
            <ac:spMk id="12" creationId="{85EF5D06-55D6-41A5-8931-1134A25FC542}"/>
          </ac:spMkLst>
        </pc:spChg>
        <pc:spChg chg="add mod">
          <ac:chgData name="Linda Liepkalne" userId="386b92994bcff252" providerId="LiveId" clId="{99ED2A1A-7FFE-4896-8AAB-2FADCD57FD3E}" dt="2021-02-09T10:25:41.847" v="1064" actId="1076"/>
          <ac:spMkLst>
            <pc:docMk/>
            <pc:sldMk cId="3059099924" sldId="398"/>
            <ac:spMk id="16" creationId="{88DEFF2D-AE5D-4B23-9A3D-B01FCC81D33E}"/>
          </ac:spMkLst>
        </pc:spChg>
        <pc:picChg chg="add mod">
          <ac:chgData name="Linda Liepkalne" userId="386b92994bcff252" providerId="LiveId" clId="{99ED2A1A-7FFE-4896-8AAB-2FADCD57FD3E}" dt="2021-02-09T10:25:16.953" v="1046" actId="1076"/>
          <ac:picMkLst>
            <pc:docMk/>
            <pc:sldMk cId="3059099924" sldId="398"/>
            <ac:picMk id="13" creationId="{FF1BACC2-3467-43FB-AC21-892F88434252}"/>
          </ac:picMkLst>
        </pc:picChg>
        <pc:picChg chg="add mod">
          <ac:chgData name="Linda Liepkalne" userId="386b92994bcff252" providerId="LiveId" clId="{99ED2A1A-7FFE-4896-8AAB-2FADCD57FD3E}" dt="2021-02-09T10:22:29.280" v="1015" actId="1076"/>
          <ac:picMkLst>
            <pc:docMk/>
            <pc:sldMk cId="3059099924" sldId="398"/>
            <ac:picMk id="2050" creationId="{F8B84339-EE93-4A98-9159-DDFDE5E2FDCD}"/>
          </ac:picMkLst>
        </pc:picChg>
        <pc:picChg chg="add del">
          <ac:chgData name="Linda Liepkalne" userId="386b92994bcff252" providerId="LiveId" clId="{99ED2A1A-7FFE-4896-8AAB-2FADCD57FD3E}" dt="2021-02-09T10:24:24.585" v="1044"/>
          <ac:picMkLst>
            <pc:docMk/>
            <pc:sldMk cId="3059099924" sldId="398"/>
            <ac:picMk id="2052" creationId="{4BF2BCE9-9A00-412E-A9A2-8847647271CD}"/>
          </ac:picMkLst>
        </pc:picChg>
      </pc:sldChg>
    </pc:docChg>
  </pc:docChgLst>
  <pc:docChgLst>
    <pc:chgData name="Linda Liepkalne" userId="386b92994bcff252" providerId="LiveId" clId="{4DEA7A49-2EFD-4ED7-9E10-48EA5BDFD1BE}"/>
    <pc:docChg chg="undo custSel addSld delSld modSld sldOrd delSection modSection">
      <pc:chgData name="Linda Liepkalne" userId="386b92994bcff252" providerId="LiveId" clId="{4DEA7A49-2EFD-4ED7-9E10-48EA5BDFD1BE}" dt="2021-02-07T21:06:54.154" v="1944" actId="478"/>
      <pc:docMkLst>
        <pc:docMk/>
      </pc:docMkLst>
      <pc:sldChg chg="addSp delSp modSp mod delAnim">
        <pc:chgData name="Linda Liepkalne" userId="386b92994bcff252" providerId="LiveId" clId="{4DEA7A49-2EFD-4ED7-9E10-48EA5BDFD1BE}" dt="2021-02-07T21:06:11.472" v="1936" actId="20577"/>
        <pc:sldMkLst>
          <pc:docMk/>
          <pc:sldMk cId="2161256907" sldId="283"/>
        </pc:sldMkLst>
        <pc:spChg chg="mod">
          <ac:chgData name="Linda Liepkalne" userId="386b92994bcff252" providerId="LiveId" clId="{4DEA7A49-2EFD-4ED7-9E10-48EA5BDFD1BE}" dt="2021-02-07T21:02:40.108" v="1771" actId="20577"/>
          <ac:spMkLst>
            <pc:docMk/>
            <pc:sldMk cId="2161256907" sldId="283"/>
            <ac:spMk id="4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1:03:51.502" v="1818" actId="20577"/>
          <ac:spMkLst>
            <pc:docMk/>
            <pc:sldMk cId="2161256907" sldId="283"/>
            <ac:spMk id="5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1:05:27.299" v="1871" actId="20577"/>
          <ac:spMkLst>
            <pc:docMk/>
            <pc:sldMk cId="2161256907" sldId="283"/>
            <ac:spMk id="7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1:05:33.552" v="1888" actId="20577"/>
          <ac:spMkLst>
            <pc:docMk/>
            <pc:sldMk cId="2161256907" sldId="283"/>
            <ac:spMk id="8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1:05:49.660" v="1913" actId="20577"/>
          <ac:spMkLst>
            <pc:docMk/>
            <pc:sldMk cId="2161256907" sldId="283"/>
            <ac:spMk id="9" creationId="{00000000-0000-0000-0000-000000000000}"/>
          </ac:spMkLst>
        </pc:spChg>
        <pc:spChg chg="del">
          <ac:chgData name="Linda Liepkalne" userId="386b92994bcff252" providerId="LiveId" clId="{4DEA7A49-2EFD-4ED7-9E10-48EA5BDFD1BE}" dt="2021-02-07T21:03:59.195" v="1819" actId="478"/>
          <ac:spMkLst>
            <pc:docMk/>
            <pc:sldMk cId="2161256907" sldId="283"/>
            <ac:spMk id="10" creationId="{00000000-0000-0000-0000-000000000000}"/>
          </ac:spMkLst>
        </pc:spChg>
        <pc:spChg chg="add mod">
          <ac:chgData name="Linda Liepkalne" userId="386b92994bcff252" providerId="LiveId" clId="{4DEA7A49-2EFD-4ED7-9E10-48EA5BDFD1BE}" dt="2021-02-07T21:05:07.045" v="1829" actId="1076"/>
          <ac:spMkLst>
            <pc:docMk/>
            <pc:sldMk cId="2161256907" sldId="283"/>
            <ac:spMk id="16" creationId="{57521A0C-0CCF-4B03-B8AA-DCD28B6E1E1D}"/>
          </ac:spMkLst>
        </pc:spChg>
        <pc:spChg chg="mod">
          <ac:chgData name="Linda Liepkalne" userId="386b92994bcff252" providerId="LiveId" clId="{4DEA7A49-2EFD-4ED7-9E10-48EA5BDFD1BE}" dt="2021-02-07T21:06:11.472" v="1936" actId="20577"/>
          <ac:spMkLst>
            <pc:docMk/>
            <pc:sldMk cId="2161256907" sldId="283"/>
            <ac:spMk id="33" creationId="{00000000-0000-0000-0000-000000000000}"/>
          </ac:spMkLst>
        </pc:spChg>
        <pc:picChg chg="add mod">
          <ac:chgData name="Linda Liepkalne" userId="386b92994bcff252" providerId="LiveId" clId="{4DEA7A49-2EFD-4ED7-9E10-48EA5BDFD1BE}" dt="2021-02-07T21:04:28.828" v="1823" actId="1076"/>
          <ac:picMkLst>
            <pc:docMk/>
            <pc:sldMk cId="2161256907" sldId="283"/>
            <ac:picMk id="15" creationId="{C3F51377-CE02-4B83-9134-20E946D515B1}"/>
          </ac:picMkLst>
        </pc:picChg>
      </pc:sldChg>
      <pc:sldChg chg="modSp modAnim">
        <pc:chgData name="Linda Liepkalne" userId="386b92994bcff252" providerId="LiveId" clId="{4DEA7A49-2EFD-4ED7-9E10-48EA5BDFD1BE}" dt="2021-02-05T10:51:07.321" v="1199" actId="14100"/>
        <pc:sldMkLst>
          <pc:docMk/>
          <pc:sldMk cId="2218049895" sldId="329"/>
        </pc:sldMkLst>
        <pc:spChg chg="mod">
          <ac:chgData name="Linda Liepkalne" userId="386b92994bcff252" providerId="LiveId" clId="{4DEA7A49-2EFD-4ED7-9E10-48EA5BDFD1BE}" dt="2021-02-05T10:19:45.302" v="1082" actId="20577"/>
          <ac:spMkLst>
            <pc:docMk/>
            <pc:sldMk cId="2218049895" sldId="329"/>
            <ac:spMk id="14" creationId="{00000000-0000-0000-0000-000000000000}"/>
          </ac:spMkLst>
        </pc:spChg>
        <pc:picChg chg="mod">
          <ac:chgData name="Linda Liepkalne" userId="386b92994bcff252" providerId="LiveId" clId="{4DEA7A49-2EFD-4ED7-9E10-48EA5BDFD1BE}" dt="2021-02-05T10:51:07.321" v="1199" actId="14100"/>
          <ac:picMkLst>
            <pc:docMk/>
            <pc:sldMk cId="2218049895" sldId="329"/>
            <ac:picMk id="1026" creationId="{6F4F117C-0A8A-47AA-BEC5-73F02A1CF8B5}"/>
          </ac:picMkLst>
        </pc:picChg>
      </pc:sldChg>
      <pc:sldChg chg="addSp modSp del mod modAnim">
        <pc:chgData name="Linda Liepkalne" userId="386b92994bcff252" providerId="LiveId" clId="{4DEA7A49-2EFD-4ED7-9E10-48EA5BDFD1BE}" dt="2021-02-04T12:01:22.524" v="491" actId="47"/>
        <pc:sldMkLst>
          <pc:docMk/>
          <pc:sldMk cId="3110716839" sldId="361"/>
        </pc:sldMkLst>
        <pc:spChg chg="mod">
          <ac:chgData name="Linda Liepkalne" userId="386b92994bcff252" providerId="LiveId" clId="{4DEA7A49-2EFD-4ED7-9E10-48EA5BDFD1BE}" dt="2021-02-04T11:45:09.550" v="22" actId="20577"/>
          <ac:spMkLst>
            <pc:docMk/>
            <pc:sldMk cId="3110716839" sldId="361"/>
            <ac:spMk id="10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1:52:14.020" v="259" actId="20577"/>
          <ac:spMkLst>
            <pc:docMk/>
            <pc:sldMk cId="3110716839" sldId="361"/>
            <ac:spMk id="11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1:53:38.359" v="357" actId="20577"/>
          <ac:spMkLst>
            <pc:docMk/>
            <pc:sldMk cId="3110716839" sldId="361"/>
            <ac:spMk id="18" creationId="{00000000-0000-0000-0000-000000000000}"/>
          </ac:spMkLst>
        </pc:spChg>
        <pc:picChg chg="add mod">
          <ac:chgData name="Linda Liepkalne" userId="386b92994bcff252" providerId="LiveId" clId="{4DEA7A49-2EFD-4ED7-9E10-48EA5BDFD1BE}" dt="2021-02-04T11:43:10.310" v="4" actId="1076"/>
          <ac:picMkLst>
            <pc:docMk/>
            <pc:sldMk cId="3110716839" sldId="361"/>
            <ac:picMk id="3" creationId="{EFC40688-7ABF-486D-BB13-7A3B8CFD9D74}"/>
          </ac:picMkLst>
        </pc:picChg>
        <pc:picChg chg="mod">
          <ac:chgData name="Linda Liepkalne" userId="386b92994bcff252" providerId="LiveId" clId="{4DEA7A49-2EFD-4ED7-9E10-48EA5BDFD1BE}" dt="2021-02-04T11:41:09.974" v="0" actId="1076"/>
          <ac:picMkLst>
            <pc:docMk/>
            <pc:sldMk cId="3110716839" sldId="361"/>
            <ac:picMk id="2050" creationId="{667E63C0-9E5F-43ED-9F29-EA4F42312D0C}"/>
          </ac:picMkLst>
        </pc:picChg>
      </pc:sldChg>
      <pc:sldChg chg="addSp delSp modSp mod ord setBg">
        <pc:chgData name="Linda Liepkalne" userId="386b92994bcff252" providerId="LiveId" clId="{4DEA7A49-2EFD-4ED7-9E10-48EA5BDFD1BE}" dt="2021-02-05T10:57:58.583" v="1525" actId="1076"/>
        <pc:sldMkLst>
          <pc:docMk/>
          <pc:sldMk cId="3937079039" sldId="362"/>
        </pc:sldMkLst>
        <pc:spChg chg="add mod">
          <ac:chgData name="Linda Liepkalne" userId="386b92994bcff252" providerId="LiveId" clId="{4DEA7A49-2EFD-4ED7-9E10-48EA5BDFD1BE}" dt="2021-02-05T10:53:03.365" v="1325" actId="20577"/>
          <ac:spMkLst>
            <pc:docMk/>
            <pc:sldMk cId="3937079039" sldId="362"/>
            <ac:spMk id="8" creationId="{16E71CCE-F06D-4A89-8C7C-4CAAB47BD22A}"/>
          </ac:spMkLst>
        </pc:spChg>
        <pc:spChg chg="del mod">
          <ac:chgData name="Linda Liepkalne" userId="386b92994bcff252" providerId="LiveId" clId="{4DEA7A49-2EFD-4ED7-9E10-48EA5BDFD1BE}" dt="2021-02-05T10:27:25.526" v="1178" actId="478"/>
          <ac:spMkLst>
            <pc:docMk/>
            <pc:sldMk cId="3937079039" sldId="362"/>
            <ac:spMk id="9" creationId="{00000000-0000-0000-0000-000000000000}"/>
          </ac:spMkLst>
        </pc:spChg>
        <pc:spChg chg="mod">
          <ac:chgData name="Linda Liepkalne" userId="386b92994bcff252" providerId="LiveId" clId="{4DEA7A49-2EFD-4ED7-9E10-48EA5BDFD1BE}" dt="2021-02-05T10:25:31.029" v="1099" actId="1076"/>
          <ac:spMkLst>
            <pc:docMk/>
            <pc:sldMk cId="3937079039" sldId="362"/>
            <ac:spMk id="10" creationId="{00000000-0000-0000-0000-000000000000}"/>
          </ac:spMkLst>
        </pc:spChg>
        <pc:spChg chg="mod">
          <ac:chgData name="Linda Liepkalne" userId="386b92994bcff252" providerId="LiveId" clId="{4DEA7A49-2EFD-4ED7-9E10-48EA5BDFD1BE}" dt="2021-02-05T10:53:10.856" v="1326" actId="20577"/>
          <ac:spMkLst>
            <pc:docMk/>
            <pc:sldMk cId="3937079039" sldId="362"/>
            <ac:spMk id="11" creationId="{00000000-0000-0000-0000-000000000000}"/>
          </ac:spMkLst>
        </pc:spChg>
        <pc:spChg chg="mod">
          <ac:chgData name="Linda Liepkalne" userId="386b92994bcff252" providerId="LiveId" clId="{4DEA7A49-2EFD-4ED7-9E10-48EA5BDFD1BE}" dt="2021-02-05T10:57:58.583" v="1525" actId="1076"/>
          <ac:spMkLst>
            <pc:docMk/>
            <pc:sldMk cId="3937079039" sldId="362"/>
            <ac:spMk id="12" creationId="{00000000-0000-0000-0000-000000000000}"/>
          </ac:spMkLst>
        </pc:spChg>
        <pc:spChg chg="add mod">
          <ac:chgData name="Linda Liepkalne" userId="386b92994bcff252" providerId="LiveId" clId="{4DEA7A49-2EFD-4ED7-9E10-48EA5BDFD1BE}" dt="2021-02-05T10:56:30.481" v="1519" actId="20577"/>
          <ac:spMkLst>
            <pc:docMk/>
            <pc:sldMk cId="3937079039" sldId="362"/>
            <ac:spMk id="13" creationId="{296BD8EA-F19D-4AA8-8461-CC475FD372A0}"/>
          </ac:spMkLst>
        </pc:spChg>
        <pc:picChg chg="add mod">
          <ac:chgData name="Linda Liepkalne" userId="386b92994bcff252" providerId="LiveId" clId="{4DEA7A49-2EFD-4ED7-9E10-48EA5BDFD1BE}" dt="2021-02-05T10:56:53.493" v="1522" actId="1076"/>
          <ac:picMkLst>
            <pc:docMk/>
            <pc:sldMk cId="3937079039" sldId="362"/>
            <ac:picMk id="6" creationId="{BD144832-043E-4BDE-B822-256F112F5A2C}"/>
          </ac:picMkLst>
        </pc:picChg>
        <pc:picChg chg="add del mod">
          <ac:chgData name="Linda Liepkalne" userId="386b92994bcff252" providerId="LiveId" clId="{4DEA7A49-2EFD-4ED7-9E10-48EA5BDFD1BE}" dt="2021-02-05T10:56:44.251" v="1520" actId="478"/>
          <ac:picMkLst>
            <pc:docMk/>
            <pc:sldMk cId="3937079039" sldId="362"/>
            <ac:picMk id="7" creationId="{81CA21A4-A001-49B0-A676-77649AB1A145}"/>
          </ac:picMkLst>
        </pc:picChg>
        <pc:picChg chg="add mod">
          <ac:chgData name="Linda Liepkalne" userId="386b92994bcff252" providerId="LiveId" clId="{4DEA7A49-2EFD-4ED7-9E10-48EA5BDFD1BE}" dt="2021-02-05T10:57:02.742" v="1524" actId="1076"/>
          <ac:picMkLst>
            <pc:docMk/>
            <pc:sldMk cId="3937079039" sldId="362"/>
            <ac:picMk id="14" creationId="{662CA683-6076-477A-AADE-340B37C7BF29}"/>
          </ac:picMkLst>
        </pc:picChg>
      </pc:sldChg>
      <pc:sldChg chg="addSp delSp modSp del mod">
        <pc:chgData name="Linda Liepkalne" userId="386b92994bcff252" providerId="LiveId" clId="{4DEA7A49-2EFD-4ED7-9E10-48EA5BDFD1BE}" dt="2021-02-05T12:21:16.966" v="1533" actId="47"/>
        <pc:sldMkLst>
          <pc:docMk/>
          <pc:sldMk cId="180389024" sldId="377"/>
        </pc:sldMkLst>
        <pc:spChg chg="mod">
          <ac:chgData name="Linda Liepkalne" userId="386b92994bcff252" providerId="LiveId" clId="{4DEA7A49-2EFD-4ED7-9E10-48EA5BDFD1BE}" dt="2021-02-05T12:21:02.305" v="1532" actId="1076"/>
          <ac:spMkLst>
            <pc:docMk/>
            <pc:sldMk cId="180389024" sldId="377"/>
            <ac:spMk id="4" creationId="{00000000-0000-0000-0000-000000000000}"/>
          </ac:spMkLst>
        </pc:spChg>
        <pc:spChg chg="add mod">
          <ac:chgData name="Linda Liepkalne" userId="386b92994bcff252" providerId="LiveId" clId="{4DEA7A49-2EFD-4ED7-9E10-48EA5BDFD1BE}" dt="2021-02-05T12:20:58.731" v="1531" actId="478"/>
          <ac:spMkLst>
            <pc:docMk/>
            <pc:sldMk cId="180389024" sldId="377"/>
            <ac:spMk id="5" creationId="{5B7028EA-9682-4DE0-8631-DD6C28C15659}"/>
          </ac:spMkLst>
        </pc:spChg>
        <pc:picChg chg="del">
          <ac:chgData name="Linda Liepkalne" userId="386b92994bcff252" providerId="LiveId" clId="{4DEA7A49-2EFD-4ED7-9E10-48EA5BDFD1BE}" dt="2021-02-05T12:20:58.731" v="1531" actId="478"/>
          <ac:picMkLst>
            <pc:docMk/>
            <pc:sldMk cId="180389024" sldId="377"/>
            <ac:picMk id="31" creationId="{00000000-0000-0000-0000-000000000000}"/>
          </ac:picMkLst>
        </pc:picChg>
      </pc:sldChg>
      <pc:sldChg chg="del">
        <pc:chgData name="Linda Liepkalne" userId="386b92994bcff252" providerId="LiveId" clId="{4DEA7A49-2EFD-4ED7-9E10-48EA5BDFD1BE}" dt="2021-02-05T10:21:25.072" v="1083" actId="47"/>
        <pc:sldMkLst>
          <pc:docMk/>
          <pc:sldMk cId="3579851275" sldId="382"/>
        </pc:sldMkLst>
      </pc:sldChg>
      <pc:sldChg chg="addSp delSp modSp mod">
        <pc:chgData name="Linda Liepkalne" userId="386b92994bcff252" providerId="LiveId" clId="{4DEA7A49-2EFD-4ED7-9E10-48EA5BDFD1BE}" dt="2021-02-05T12:20:53.520" v="1529" actId="1076"/>
        <pc:sldMkLst>
          <pc:docMk/>
          <pc:sldMk cId="321347632" sldId="384"/>
        </pc:sldMkLst>
        <pc:spChg chg="mod">
          <ac:chgData name="Linda Liepkalne" userId="386b92994bcff252" providerId="LiveId" clId="{4DEA7A49-2EFD-4ED7-9E10-48EA5BDFD1BE}" dt="2021-02-05T12:20:44.334" v="1528" actId="1076"/>
          <ac:spMkLst>
            <pc:docMk/>
            <pc:sldMk cId="321347632" sldId="384"/>
            <ac:spMk id="4" creationId="{00000000-0000-0000-0000-000000000000}"/>
          </ac:spMkLst>
        </pc:spChg>
        <pc:spChg chg="add mod">
          <ac:chgData name="Linda Liepkalne" userId="386b92994bcff252" providerId="LiveId" clId="{4DEA7A49-2EFD-4ED7-9E10-48EA5BDFD1BE}" dt="2021-02-05T12:20:53.520" v="1529" actId="1076"/>
          <ac:spMkLst>
            <pc:docMk/>
            <pc:sldMk cId="321347632" sldId="384"/>
            <ac:spMk id="5" creationId="{8204B965-FBA1-4EE2-AA16-043C4ACE06B1}"/>
          </ac:spMkLst>
        </pc:spChg>
        <pc:picChg chg="del">
          <ac:chgData name="Linda Liepkalne" userId="386b92994bcff252" providerId="LiveId" clId="{4DEA7A49-2EFD-4ED7-9E10-48EA5BDFD1BE}" dt="2021-02-05T12:20:36.972" v="1527" actId="478"/>
          <ac:picMkLst>
            <pc:docMk/>
            <pc:sldMk cId="321347632" sldId="384"/>
            <ac:picMk id="31" creationId="{00000000-0000-0000-0000-000000000000}"/>
          </ac:picMkLst>
        </pc:picChg>
      </pc:sldChg>
      <pc:sldChg chg="addSp modSp add mod modAnim">
        <pc:chgData name="Linda Liepkalne" userId="386b92994bcff252" providerId="LiveId" clId="{4DEA7A49-2EFD-4ED7-9E10-48EA5BDFD1BE}" dt="2021-02-05T10:48:57.749" v="1189" actId="1076"/>
        <pc:sldMkLst>
          <pc:docMk/>
          <pc:sldMk cId="2416541339" sldId="385"/>
        </pc:sldMkLst>
        <pc:spChg chg="mod">
          <ac:chgData name="Linda Liepkalne" userId="386b92994bcff252" providerId="LiveId" clId="{4DEA7A49-2EFD-4ED7-9E10-48EA5BDFD1BE}" dt="2021-02-05T10:48:50.727" v="1188" actId="1076"/>
          <ac:spMkLst>
            <pc:docMk/>
            <pc:sldMk cId="2416541339" sldId="385"/>
            <ac:spMk id="6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2:00:59.688" v="487" actId="1076"/>
          <ac:spMkLst>
            <pc:docMk/>
            <pc:sldMk cId="2416541339" sldId="385"/>
            <ac:spMk id="10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2:24:39.864" v="1021"/>
          <ac:spMkLst>
            <pc:docMk/>
            <pc:sldMk cId="2416541339" sldId="385"/>
            <ac:spMk id="11" creationId="{00000000-0000-0000-0000-000000000000}"/>
          </ac:spMkLst>
        </pc:spChg>
        <pc:spChg chg="mod">
          <ac:chgData name="Linda Liepkalne" userId="386b92994bcff252" providerId="LiveId" clId="{4DEA7A49-2EFD-4ED7-9E10-48EA5BDFD1BE}" dt="2021-02-05T10:48:57.749" v="1189" actId="1076"/>
          <ac:spMkLst>
            <pc:docMk/>
            <pc:sldMk cId="2416541339" sldId="385"/>
            <ac:spMk id="14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2:01:07.127" v="489" actId="1076"/>
          <ac:spMkLst>
            <pc:docMk/>
            <pc:sldMk cId="2416541339" sldId="385"/>
            <ac:spMk id="18" creationId="{00000000-0000-0000-0000-000000000000}"/>
          </ac:spMkLst>
        </pc:spChg>
        <pc:picChg chg="add mod">
          <ac:chgData name="Linda Liepkalne" userId="386b92994bcff252" providerId="LiveId" clId="{4DEA7A49-2EFD-4ED7-9E10-48EA5BDFD1BE}" dt="2021-02-04T11:56:51.491" v="367"/>
          <ac:picMkLst>
            <pc:docMk/>
            <pc:sldMk cId="2416541339" sldId="385"/>
            <ac:picMk id="12" creationId="{AB92A1FF-7054-4CAA-8139-289D389C6FCD}"/>
          </ac:picMkLst>
        </pc:picChg>
        <pc:picChg chg="add mod">
          <ac:chgData name="Linda Liepkalne" userId="386b92994bcff252" providerId="LiveId" clId="{4DEA7A49-2EFD-4ED7-9E10-48EA5BDFD1BE}" dt="2021-02-04T11:56:56.344" v="368"/>
          <ac:picMkLst>
            <pc:docMk/>
            <pc:sldMk cId="2416541339" sldId="385"/>
            <ac:picMk id="16" creationId="{27E0F182-C35F-4214-9AB9-6B53FE919343}"/>
          </ac:picMkLst>
        </pc:picChg>
      </pc:sldChg>
      <pc:sldChg chg="modSp add mod">
        <pc:chgData name="Linda Liepkalne" userId="386b92994bcff252" providerId="LiveId" clId="{4DEA7A49-2EFD-4ED7-9E10-48EA5BDFD1BE}" dt="2021-02-05T10:49:37.849" v="1193" actId="1076"/>
        <pc:sldMkLst>
          <pc:docMk/>
          <pc:sldMk cId="3212974826" sldId="386"/>
        </pc:sldMkLst>
        <pc:spChg chg="mod">
          <ac:chgData name="Linda Liepkalne" userId="386b92994bcff252" providerId="LiveId" clId="{4DEA7A49-2EFD-4ED7-9E10-48EA5BDFD1BE}" dt="2021-02-05T10:49:37.849" v="1193" actId="1076"/>
          <ac:spMkLst>
            <pc:docMk/>
            <pc:sldMk cId="3212974826" sldId="386"/>
            <ac:spMk id="6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2:24:20.460" v="1016" actId="20577"/>
          <ac:spMkLst>
            <pc:docMk/>
            <pc:sldMk cId="3212974826" sldId="386"/>
            <ac:spMk id="10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3:15:40.973" v="1077" actId="20577"/>
          <ac:spMkLst>
            <pc:docMk/>
            <pc:sldMk cId="3212974826" sldId="386"/>
            <ac:spMk id="11" creationId="{00000000-0000-0000-0000-000000000000}"/>
          </ac:spMkLst>
        </pc:spChg>
        <pc:spChg chg="mod">
          <ac:chgData name="Linda Liepkalne" userId="386b92994bcff252" providerId="LiveId" clId="{4DEA7A49-2EFD-4ED7-9E10-48EA5BDFD1BE}" dt="2021-02-05T10:49:03.576" v="1190" actId="14100"/>
          <ac:spMkLst>
            <pc:docMk/>
            <pc:sldMk cId="3212974826" sldId="386"/>
            <ac:spMk id="14" creationId="{00000000-0000-0000-0000-000000000000}"/>
          </ac:spMkLst>
        </pc:spChg>
        <pc:spChg chg="mod">
          <ac:chgData name="Linda Liepkalne" userId="386b92994bcff252" providerId="LiveId" clId="{4DEA7A49-2EFD-4ED7-9E10-48EA5BDFD1BE}" dt="2021-02-04T12:13:47.175" v="912" actId="20577"/>
          <ac:spMkLst>
            <pc:docMk/>
            <pc:sldMk cId="3212974826" sldId="386"/>
            <ac:spMk id="18" creationId="{00000000-0000-0000-0000-000000000000}"/>
          </ac:spMkLst>
        </pc:spChg>
      </pc:sldChg>
      <pc:sldChg chg="addSp delSp modSp add mod delAnim modAnim">
        <pc:chgData name="Linda Liepkalne" userId="386b92994bcff252" providerId="LiveId" clId="{4DEA7A49-2EFD-4ED7-9E10-48EA5BDFD1BE}" dt="2021-02-07T21:02:26.271" v="1757" actId="20577"/>
        <pc:sldMkLst>
          <pc:docMk/>
          <pc:sldMk cId="4019962170" sldId="387"/>
        </pc:sldMkLst>
        <pc:spChg chg="add del mod">
          <ac:chgData name="Linda Liepkalne" userId="386b92994bcff252" providerId="LiveId" clId="{4DEA7A49-2EFD-4ED7-9E10-48EA5BDFD1BE}" dt="2021-02-07T20:56:34.926" v="1536" actId="478"/>
          <ac:spMkLst>
            <pc:docMk/>
            <pc:sldMk cId="4019962170" sldId="387"/>
            <ac:spMk id="3" creationId="{D30B1E91-7E3F-4CC7-9B27-8284B83A4CDE}"/>
          </ac:spMkLst>
        </pc:spChg>
        <pc:spChg chg="mod">
          <ac:chgData name="Linda Liepkalne" userId="386b92994bcff252" providerId="LiveId" clId="{4DEA7A49-2EFD-4ED7-9E10-48EA5BDFD1BE}" dt="2021-02-07T20:56:47.671" v="1539" actId="1076"/>
          <ac:spMkLst>
            <pc:docMk/>
            <pc:sldMk cId="4019962170" sldId="387"/>
            <ac:spMk id="9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0:59:09.346" v="1655" actId="20577"/>
          <ac:spMkLst>
            <pc:docMk/>
            <pc:sldMk cId="4019962170" sldId="387"/>
            <ac:spMk id="10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1:02:26.271" v="1757" actId="20577"/>
          <ac:spMkLst>
            <pc:docMk/>
            <pc:sldMk cId="4019962170" sldId="387"/>
            <ac:spMk id="11" creationId="{00000000-0000-0000-0000-000000000000}"/>
          </ac:spMkLst>
        </pc:spChg>
        <pc:spChg chg="mod">
          <ac:chgData name="Linda Liepkalne" userId="386b92994bcff252" providerId="LiveId" clId="{4DEA7A49-2EFD-4ED7-9E10-48EA5BDFD1BE}" dt="2021-02-07T20:56:55.488" v="1541" actId="1076"/>
          <ac:spMkLst>
            <pc:docMk/>
            <pc:sldMk cId="4019962170" sldId="387"/>
            <ac:spMk id="13" creationId="{00000000-0000-0000-0000-000000000000}"/>
          </ac:spMkLst>
        </pc:spChg>
        <pc:spChg chg="del">
          <ac:chgData name="Linda Liepkalne" userId="386b92994bcff252" providerId="LiveId" clId="{4DEA7A49-2EFD-4ED7-9E10-48EA5BDFD1BE}" dt="2021-02-07T20:56:37.312" v="1537" actId="478"/>
          <ac:spMkLst>
            <pc:docMk/>
            <pc:sldMk cId="4019962170" sldId="387"/>
            <ac:spMk id="15" creationId="{00000000-0000-0000-0000-000000000000}"/>
          </ac:spMkLst>
        </pc:spChg>
        <pc:spChg chg="del">
          <ac:chgData name="Linda Liepkalne" userId="386b92994bcff252" providerId="LiveId" clId="{4DEA7A49-2EFD-4ED7-9E10-48EA5BDFD1BE}" dt="2021-02-07T20:56:29.762" v="1535" actId="478"/>
          <ac:spMkLst>
            <pc:docMk/>
            <pc:sldMk cId="4019962170" sldId="387"/>
            <ac:spMk id="18" creationId="{00000000-0000-0000-0000-000000000000}"/>
          </ac:spMkLst>
        </pc:spChg>
      </pc:sldChg>
      <pc:sldChg chg="delSp new mod ord">
        <pc:chgData name="Linda Liepkalne" userId="386b92994bcff252" providerId="LiveId" clId="{4DEA7A49-2EFD-4ED7-9E10-48EA5BDFD1BE}" dt="2021-02-07T21:06:54.154" v="1944" actId="478"/>
        <pc:sldMkLst>
          <pc:docMk/>
          <pc:sldMk cId="3322497893" sldId="388"/>
        </pc:sldMkLst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2" creationId="{42669522-8C33-4083-B671-E51F6C2AAD3D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4" creationId="{90591446-B645-4413-8481-F25E1184A934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5" creationId="{D0E015B6-BF8F-43A6-AEE6-BB58BB367165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6" creationId="{474CA624-E947-4B77-B4EF-FB35476973AE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7" creationId="{B3FCEC7E-4973-4701-B786-14752291FD55}"/>
          </ac:spMkLst>
        </pc:spChg>
        <pc:spChg chg="del">
          <ac:chgData name="Linda Liepkalne" userId="386b92994bcff252" providerId="LiveId" clId="{4DEA7A49-2EFD-4ED7-9E10-48EA5BDFD1BE}" dt="2021-02-07T21:06:29.338" v="1942" actId="478"/>
          <ac:spMkLst>
            <pc:docMk/>
            <pc:sldMk cId="3322497893" sldId="388"/>
            <ac:spMk id="8" creationId="{6C5ABAD0-1BC5-4614-A4CE-02885A7494B5}"/>
          </ac:spMkLst>
        </pc:spChg>
        <pc:spChg chg="del">
          <ac:chgData name="Linda Liepkalne" userId="386b92994bcff252" providerId="LiveId" clId="{4DEA7A49-2EFD-4ED7-9E10-48EA5BDFD1BE}" dt="2021-02-07T21:06:35.119" v="1943" actId="478"/>
          <ac:spMkLst>
            <pc:docMk/>
            <pc:sldMk cId="3322497893" sldId="388"/>
            <ac:spMk id="9" creationId="{4973EFCF-58E9-4BC4-84E1-62732A416068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10" creationId="{866E0E2A-D65E-4C59-A0A1-B052685F3CCE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11" creationId="{FFED7AC8-76DD-4147-BA85-930FCBD8ABE7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12" creationId="{5D6847A9-51A2-4565-A6D7-44E40D57F807}"/>
          </ac:spMkLst>
        </pc:spChg>
        <pc:spChg chg="del">
          <ac:chgData name="Linda Liepkalne" userId="386b92994bcff252" providerId="LiveId" clId="{4DEA7A49-2EFD-4ED7-9E10-48EA5BDFD1BE}" dt="2021-02-07T21:06:54.154" v="1944" actId="478"/>
          <ac:spMkLst>
            <pc:docMk/>
            <pc:sldMk cId="3322497893" sldId="388"/>
            <ac:spMk id="13" creationId="{650A26AA-FA84-4290-9802-661F47BA50BB}"/>
          </ac:spMkLst>
        </pc:spChg>
      </pc:sldChg>
      <pc:sldChg chg="new del">
        <pc:chgData name="Linda Liepkalne" userId="386b92994bcff252" providerId="LiveId" clId="{4DEA7A49-2EFD-4ED7-9E10-48EA5BDFD1BE}" dt="2021-02-07T21:06:20.712" v="1938" actId="680"/>
        <pc:sldMkLst>
          <pc:docMk/>
          <pc:sldMk cId="3719344820" sldId="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19-Aug-21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19-Aug-21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1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1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1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5127 unique clients – male 3287, female 1840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1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5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tverums-dm.lv/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www.integration.lv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hyperlink" Target="https://www.integration.lv/lv/ici-zinas" TargetMode="External"/><Relationship Id="rId4" Type="http://schemas.openxmlformats.org/officeDocument/2006/relationships/hyperlink" Target="https://www.integration.lv/lv/podkas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tēlu rezultāti vaicājumam “latvia”">
            <a:extLst>
              <a:ext uri="{FF2B5EF4-FFF2-40B4-BE49-F238E27FC236}">
                <a16:creationId xmlns:a16="http://schemas.microsoft.com/office/drawing/2014/main" id="{35F28AF6-F5AD-432F-8EF5-BB441BB6083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r="3472"/>
          <a:stretch>
            <a:fillRect/>
          </a:stretch>
        </p:blipFill>
        <p:spPr bwMode="auto">
          <a:xfrm>
            <a:off x="-46276" y="-27494"/>
            <a:ext cx="12346584" cy="68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6276" y="-27494"/>
            <a:ext cx="12346584" cy="688549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004035"/>
            <a:ext cx="3060806" cy="131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err="1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Inlcusion</a:t>
            </a: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resource for life in Latvia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8804365" cy="1311128"/>
          </a:xfrm>
        </p:spPr>
        <p:txBody>
          <a:bodyPr/>
          <a:lstStyle/>
          <a:p>
            <a:r>
              <a:rPr lang="en-US" dirty="0"/>
              <a:t>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96266" y="3162946"/>
            <a:ext cx="9461500" cy="1311128"/>
          </a:xfrm>
        </p:spPr>
        <p:txBody>
          <a:bodyPr/>
          <a:lstStyle/>
          <a:p>
            <a:r>
              <a:rPr lang="en-US" sz="5000" spc="-300" dirty="0"/>
              <a:t>CENTRE FOR NEWCOMERS</a:t>
            </a:r>
            <a:r>
              <a:rPr lang="en-US" sz="8800" spc="-300" dirty="0"/>
              <a:t>!</a:t>
            </a:r>
            <a:r>
              <a:rPr lang="en-US" dirty="0"/>
              <a:t> 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397032"/>
          </a:xfrm>
        </p:spPr>
        <p:txBody>
          <a:bodyPr/>
          <a:lstStyle/>
          <a:p>
            <a:r>
              <a:rPr lang="en-US" dirty="0"/>
              <a:t>Unique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006429"/>
          </a:xfrm>
        </p:spPr>
        <p:txBody>
          <a:bodyPr/>
          <a:lstStyle/>
          <a:p>
            <a:r>
              <a:rPr lang="en-US" dirty="0"/>
              <a:t>Consultations about different topics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134670"/>
          </a:xfrm>
        </p:spPr>
        <p:txBody>
          <a:bodyPr/>
          <a:lstStyle/>
          <a:p>
            <a:r>
              <a:rPr lang="en-US" dirty="0"/>
              <a:t>Translations done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134670"/>
          </a:xfrm>
        </p:spPr>
        <p:txBody>
          <a:bodyPr/>
          <a:lstStyle/>
          <a:p>
            <a:r>
              <a:rPr lang="en-US" dirty="0"/>
              <a:t>Trainings organized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701731"/>
          </a:xfrm>
        </p:spPr>
        <p:txBody>
          <a:bodyPr/>
          <a:lstStyle/>
          <a:p>
            <a:r>
              <a:rPr lang="en-US" dirty="0"/>
              <a:t>Integrations activities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110697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INFORMATION CENTRE </a:t>
            </a:r>
            <a:r>
              <a:rPr lang="en-US" sz="3200" b="1" dirty="0">
                <a:latin typeface="+mn-lt"/>
              </a:rPr>
              <a:t>FOR NEWCOMERS</a:t>
            </a:r>
          </a:p>
          <a:p>
            <a:r>
              <a:rPr lang="en-US" dirty="0"/>
              <a:t>in numbers from 2016 to 2021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5327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9139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>
          <a:xfrm>
            <a:off x="4673029" y="2577396"/>
            <a:ext cx="2845942" cy="840230"/>
          </a:xfrm>
        </p:spPr>
        <p:txBody>
          <a:bodyPr/>
          <a:lstStyle/>
          <a:p>
            <a:r>
              <a:rPr lang="en-US" dirty="0"/>
              <a:t>10000+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30+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150+</a:t>
            </a:r>
          </a:p>
        </p:txBody>
      </p:sp>
      <p:pic>
        <p:nvPicPr>
          <p:cNvPr id="15" name="Picture 2" descr="Attēlu rezultāti vaicājumam “INFORMATION CENTRE FOR NEWCOMERS”">
            <a:extLst>
              <a:ext uri="{FF2B5EF4-FFF2-40B4-BE49-F238E27FC236}">
                <a16:creationId xmlns:a16="http://schemas.microsoft.com/office/drawing/2014/main" id="{C3F51377-CE02-4B83-9134-20E946D5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03" y="1059456"/>
            <a:ext cx="1999939" cy="9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7521A0C-0CCF-4B03-B8AA-DCD28B6E1E1D}"/>
              </a:ext>
            </a:extLst>
          </p:cNvPr>
          <p:cNvSpPr txBox="1">
            <a:spLocks/>
          </p:cNvSpPr>
          <p:nvPr/>
        </p:nvSpPr>
        <p:spPr>
          <a:xfrm>
            <a:off x="1367617" y="64931"/>
            <a:ext cx="1275827" cy="120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z="12000" b="1" dirty="0">
                <a:solidFill>
                  <a:srgbClr val="FFC000"/>
                </a:solidFill>
                <a:latin typeface="+mn-lt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65247" y="3267183"/>
            <a:ext cx="11660405" cy="219068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Integration: </a:t>
            </a:r>
            <a:r>
              <a:rPr lang="en-US" sz="3600" dirty="0">
                <a:solidFill>
                  <a:schemeClr val="accent4"/>
                </a:solidFill>
              </a:rPr>
              <a:t>SAPUIP, Integration ABC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Latvian language: </a:t>
            </a:r>
            <a:r>
              <a:rPr lang="en-US" sz="3600" dirty="0">
                <a:solidFill>
                  <a:schemeClr val="accent4"/>
                </a:solidFill>
              </a:rPr>
              <a:t>Conversational club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Business: </a:t>
            </a:r>
            <a:r>
              <a:rPr lang="en-US" sz="3600" dirty="0">
                <a:solidFill>
                  <a:schemeClr val="accent4"/>
                </a:solidFill>
              </a:rPr>
              <a:t>Migrant Talent Garden, HERE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061695" y="414523"/>
            <a:ext cx="4068614" cy="646331"/>
          </a:xfrm>
        </p:spPr>
        <p:txBody>
          <a:bodyPr/>
          <a:lstStyle/>
          <a:p>
            <a:r>
              <a:rPr lang="en-US" sz="4000" dirty="0"/>
              <a:t>Related projects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6B2E4D-13CD-4E99-AAB6-6022E601ADF1}"/>
              </a:ext>
            </a:extLst>
          </p:cNvPr>
          <p:cNvSpPr txBox="1">
            <a:spLocks/>
          </p:cNvSpPr>
          <p:nvPr/>
        </p:nvSpPr>
        <p:spPr>
          <a:xfrm>
            <a:off x="5764956" y="1021737"/>
            <a:ext cx="1275827" cy="120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z="8000" b="1" dirty="0">
                <a:solidFill>
                  <a:srgbClr val="FFC000"/>
                </a:solidFill>
                <a:latin typeface="+mn-lt"/>
              </a:rPr>
              <a:t>!</a:t>
            </a:r>
            <a:endParaRPr lang="en-US" sz="8000" dirty="0"/>
          </a:p>
        </p:txBody>
      </p:sp>
      <p:pic>
        <p:nvPicPr>
          <p:cNvPr id="4098" name="Picture 2" descr="Attēlu rezultāti vaicājumam “integrācijas ABC”">
            <a:extLst>
              <a:ext uri="{FF2B5EF4-FFF2-40B4-BE49-F238E27FC236}">
                <a16:creationId xmlns:a16="http://schemas.microsoft.com/office/drawing/2014/main" id="{8EE14982-0592-42B7-AF76-4E9E541F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87" y="4837830"/>
            <a:ext cx="2213026" cy="15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ttēlu rezultāti vaicājumam “migrant talent garden”">
            <a:extLst>
              <a:ext uri="{FF2B5EF4-FFF2-40B4-BE49-F238E27FC236}">
                <a16:creationId xmlns:a16="http://schemas.microsoft.com/office/drawing/2014/main" id="{465763E9-839C-4127-A668-08492471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86" y="4834748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F9E5553-71B9-4B69-BCA5-AD726DC7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1" y="4837830"/>
            <a:ext cx="3119812" cy="15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5208-A4D6-49A8-A9AC-22DD6BBA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1F46835-0ABB-4871-9557-F9A1F348FAB9}"/>
              </a:ext>
            </a:extLst>
          </p:cNvPr>
          <p:cNvSpPr txBox="1">
            <a:spLocks/>
          </p:cNvSpPr>
          <p:nvPr/>
        </p:nvSpPr>
        <p:spPr>
          <a:xfrm>
            <a:off x="2797974" y="343626"/>
            <a:ext cx="4068614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USEFUL </a:t>
            </a:r>
            <a:r>
              <a:rPr lang="en-US" sz="4000" dirty="0">
                <a:solidFill>
                  <a:schemeClr val="tx1"/>
                </a:solidFill>
              </a:rPr>
              <a:t>LINKS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786D5C-B754-43A4-B31C-4B7E0110868B}"/>
              </a:ext>
            </a:extLst>
          </p:cNvPr>
          <p:cNvSpPr txBox="1">
            <a:spLocks/>
          </p:cNvSpPr>
          <p:nvPr/>
        </p:nvSpPr>
        <p:spPr>
          <a:xfrm>
            <a:off x="2323113" y="107337"/>
            <a:ext cx="1275827" cy="559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z="8000" b="1" dirty="0">
                <a:solidFill>
                  <a:srgbClr val="FFC000"/>
                </a:solidFill>
                <a:latin typeface="+mn-lt"/>
              </a:rPr>
              <a:t>!</a:t>
            </a:r>
            <a:endParaRPr lang="en-US" sz="80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A8C4C3E-3FCD-4640-95E6-F0CA17A55F6D}"/>
              </a:ext>
            </a:extLst>
          </p:cNvPr>
          <p:cNvSpPr txBox="1">
            <a:spLocks/>
          </p:cNvSpPr>
          <p:nvPr/>
        </p:nvSpPr>
        <p:spPr>
          <a:xfrm>
            <a:off x="533400" y="2369430"/>
            <a:ext cx="11658600" cy="3860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https://www.integration.lv/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https://patverums-dm.lv/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err="1">
                <a:solidFill>
                  <a:srgbClr val="FFC000"/>
                </a:solidFill>
              </a:rPr>
              <a:t>Podkāsti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https://www.integration.lv/lv/podkasts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ICI </a:t>
            </a:r>
            <a:r>
              <a:rPr lang="en-US" dirty="0" err="1">
                <a:solidFill>
                  <a:srgbClr val="FFC000"/>
                </a:solidFill>
              </a:rPr>
              <a:t>ziņas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https://www.integration.lv/lv/ici-zinas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Attēlu rezultāti vaicājumam “facebook instagram twitter youtube logo white background”">
            <a:extLst>
              <a:ext uri="{FF2B5EF4-FFF2-40B4-BE49-F238E27FC236}">
                <a16:creationId xmlns:a16="http://schemas.microsoft.com/office/drawing/2014/main" id="{F8B84339-EE93-4A98-9159-DDFDE5E2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5" y="4622776"/>
            <a:ext cx="3258620" cy="12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F5D06-55D6-41A5-8931-1134A25FC542}"/>
              </a:ext>
            </a:extLst>
          </p:cNvPr>
          <p:cNvSpPr txBox="1">
            <a:spLocks/>
          </p:cNvSpPr>
          <p:nvPr/>
        </p:nvSpPr>
        <p:spPr>
          <a:xfrm>
            <a:off x="3792019" y="4912638"/>
            <a:ext cx="630747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Patvērums</a:t>
            </a:r>
            <a:r>
              <a:rPr lang="en-US" sz="4000" dirty="0"/>
              <a:t> “</a:t>
            </a:r>
            <a:r>
              <a:rPr lang="en-US" sz="4000" dirty="0" err="1"/>
              <a:t>Drošā</a:t>
            </a:r>
            <a:r>
              <a:rPr lang="en-US" sz="4000" dirty="0"/>
              <a:t> </a:t>
            </a:r>
            <a:r>
              <a:rPr lang="en-US" sz="4000" dirty="0" err="1"/>
              <a:t>Māja</a:t>
            </a:r>
            <a:r>
              <a:rPr lang="en-US" sz="4000" dirty="0"/>
              <a:t>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BACC2-3467-43FB-AC21-892F88434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06" y="5665787"/>
            <a:ext cx="771525" cy="819150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DEFF2D-AE5D-4B23-9A3D-B01FCC81D33E}"/>
              </a:ext>
            </a:extLst>
          </p:cNvPr>
          <p:cNvSpPr txBox="1">
            <a:spLocks/>
          </p:cNvSpPr>
          <p:nvPr/>
        </p:nvSpPr>
        <p:spPr>
          <a:xfrm>
            <a:off x="1380566" y="5752196"/>
            <a:ext cx="630747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68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72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Integration.lv</a:t>
            </a:r>
          </a:p>
        </p:txBody>
      </p:sp>
    </p:spTree>
    <p:extLst>
      <p:ext uri="{BB962C8B-B14F-4D97-AF65-F5344CB8AC3E}">
        <p14:creationId xmlns:p14="http://schemas.microsoft.com/office/powerpoint/2010/main" val="305909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256429"/>
            <a:ext cx="575695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8B99DC0F-548E-4A58-81EB-85144506AC7B}"/>
              </a:ext>
            </a:extLst>
          </p:cNvPr>
          <p:cNvSpPr txBox="1"/>
          <p:nvPr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noProof="0" dirty="0">
                <a:solidFill>
                  <a:schemeClr val="tx1"/>
                </a:solidFill>
              </a:rPr>
              <a:t>Neal Creative</a:t>
            </a:r>
            <a:r>
              <a:rPr lang="en-US" sz="1100" baseline="0" noProof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noProof="0" dirty="0">
                <a:solidFill>
                  <a:schemeClr val="tx1"/>
                </a:solidFill>
              </a:rPr>
              <a:t>Learn more</a:t>
            </a:r>
            <a:endParaRPr lang="en-US" sz="1100" b="1" noProof="0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D6CBC4-D4C8-459B-8832-4661B5041D49}"/>
              </a:ext>
            </a:extLst>
          </p:cNvPr>
          <p:cNvSpPr/>
          <p:nvPr/>
        </p:nvSpPr>
        <p:spPr>
          <a:xfrm>
            <a:off x="8761817" y="4476277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2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78231" y="3910722"/>
            <a:ext cx="4332514" cy="102181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794360" y="498489"/>
            <a:ext cx="5671764" cy="848950"/>
          </a:xfrm>
        </p:spPr>
        <p:txBody>
          <a:bodyPr/>
          <a:lstStyle/>
          <a:p>
            <a:r>
              <a:rPr lang="en-US" sz="2500" dirty="0"/>
              <a:t>Our mission</a:t>
            </a:r>
          </a:p>
          <a:p>
            <a:pPr lvl="1"/>
            <a:r>
              <a:rPr lang="en-US" sz="2500" dirty="0"/>
              <a:t>A safe home for different people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+mn-lt"/>
              </a:rPr>
              <a:t>Society SHELTER SAFE HOUSE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181599" y="1820904"/>
            <a:ext cx="6199464" cy="2516073"/>
          </a:xfrm>
        </p:spPr>
        <p:txBody>
          <a:bodyPr/>
          <a:lstStyle/>
          <a:p>
            <a:r>
              <a:rPr lang="en-US" sz="2500" dirty="0"/>
              <a:t>Society “Shelter “Safe House”” </a:t>
            </a:r>
            <a:r>
              <a:rPr lang="en-US" sz="2500" b="0" dirty="0"/>
              <a:t>was established on August 6, 2007 with the aim to develop support services to victims of human trafficking, legal immigrants, including asylum seekers, refugees and persons granted subsidiary protection status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163272" y="2316992"/>
            <a:ext cx="2867247" cy="1733808"/>
          </a:xfrm>
        </p:spPr>
        <p:txBody>
          <a:bodyPr/>
          <a:lstStyle/>
          <a:p>
            <a:pPr algn="r"/>
            <a:r>
              <a:rPr lang="en-US" sz="2500" dirty="0"/>
              <a:t>Our values</a:t>
            </a:r>
            <a:br>
              <a:rPr lang="en-US" sz="2500" dirty="0"/>
            </a:br>
            <a:r>
              <a:rPr lang="en-US" sz="2500" b="0" dirty="0"/>
              <a:t>Communication</a:t>
            </a:r>
          </a:p>
          <a:p>
            <a:pPr algn="r"/>
            <a:r>
              <a:rPr lang="en-US" sz="2500" b="0" dirty="0"/>
              <a:t>Challenge</a:t>
            </a:r>
          </a:p>
          <a:p>
            <a:pPr algn="r"/>
            <a:r>
              <a:rPr lang="en-US" sz="2500" b="0" dirty="0"/>
              <a:t>Belonging</a:t>
            </a:r>
          </a:p>
        </p:txBody>
      </p:sp>
      <p:pic>
        <p:nvPicPr>
          <p:cNvPr id="1026" name="Picture 2" descr="Attēlu rezultāti vaicājumam “patvērums drošā māja”">
            <a:extLst>
              <a:ext uri="{FF2B5EF4-FFF2-40B4-BE49-F238E27FC236}">
                <a16:creationId xmlns:a16="http://schemas.microsoft.com/office/drawing/2014/main" id="{6F4F117C-0A8A-47AA-BEC5-73F02A1C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20" y="4421631"/>
            <a:ext cx="3337840" cy="22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SO Logo registered trademark">
            <a:extLst>
              <a:ext uri="{FF2B5EF4-FFF2-40B4-BE49-F238E27FC236}">
                <a16:creationId xmlns:a16="http://schemas.microsoft.com/office/drawing/2014/main" id="{38D6EEA1-7643-4DA0-A517-B04B1038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11" y="4406886"/>
            <a:ext cx="2843947" cy="22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4540" y="105527"/>
            <a:ext cx="3142311" cy="1338828"/>
          </a:xfrm>
        </p:spPr>
        <p:txBody>
          <a:bodyPr/>
          <a:lstStyle/>
          <a:p>
            <a:r>
              <a:rPr lang="en-US" sz="3000" dirty="0"/>
              <a:t>INFORMATION CENTRE FOR NEWCOMERS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4387" y="2671870"/>
            <a:ext cx="11760913" cy="757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Since May 18, 2016, the Information Center for Newcomers has been operating as a one-stop agency throughout Latvia (Riga, Vidzeme, Latgale, </a:t>
            </a:r>
            <a:r>
              <a:rPr lang="en-US" dirty="0" err="1">
                <a:solidFill>
                  <a:schemeClr val="tx1"/>
                </a:solidFill>
              </a:rPr>
              <a:t>Zemgale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Kurzeme</a:t>
            </a:r>
            <a:r>
              <a:rPr lang="en-US" dirty="0">
                <a:solidFill>
                  <a:schemeClr val="tx1"/>
                </a:solidFill>
              </a:rPr>
              <a:t>).</a:t>
            </a:r>
            <a:r>
              <a:rPr lang="en-US" dirty="0"/>
              <a:t>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2213" y="163242"/>
            <a:ext cx="604653" cy="1477328"/>
          </a:xfrm>
        </p:spPr>
        <p:txBody>
          <a:bodyPr/>
          <a:lstStyle/>
          <a:p>
            <a:r>
              <a:rPr lang="en-US" sz="10000" dirty="0"/>
              <a:t>!</a:t>
            </a:r>
          </a:p>
        </p:txBody>
      </p:sp>
      <p:pic>
        <p:nvPicPr>
          <p:cNvPr id="6" name="Picture 2" descr="Attēlu rezultāti vaicājumam “INFORMATION CENTRE FOR NEWCOMERS”">
            <a:extLst>
              <a:ext uri="{FF2B5EF4-FFF2-40B4-BE49-F238E27FC236}">
                <a16:creationId xmlns:a16="http://schemas.microsoft.com/office/drawing/2014/main" id="{BD144832-043E-4BDE-B822-256F112F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77" y="738664"/>
            <a:ext cx="2871491" cy="13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E71CCE-F06D-4A89-8C7C-4CAAB47BD22A}"/>
              </a:ext>
            </a:extLst>
          </p:cNvPr>
          <p:cNvSpPr txBox="1">
            <a:spLocks/>
          </p:cNvSpPr>
          <p:nvPr/>
        </p:nvSpPr>
        <p:spPr>
          <a:xfrm>
            <a:off x="164386" y="3635928"/>
            <a:ext cx="11760913" cy="757130"/>
          </a:xfrm>
          <a:prstGeom prst="rect">
            <a:avLst/>
          </a:prstGeom>
        </p:spPr>
        <p:txBody>
          <a:bodyPr vert="horz" wrap="square" lIns="457200" tIns="45720" rIns="45720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Currently the project is in its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cycle, which started in July 2020 and running up until December 2022.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96BD8EA-F19D-4AA8-8461-CC475FD372A0}"/>
              </a:ext>
            </a:extLst>
          </p:cNvPr>
          <p:cNvSpPr txBox="1">
            <a:spLocks/>
          </p:cNvSpPr>
          <p:nvPr/>
        </p:nvSpPr>
        <p:spPr>
          <a:xfrm>
            <a:off x="164385" y="4599986"/>
            <a:ext cx="11760913" cy="1089529"/>
          </a:xfrm>
          <a:prstGeom prst="rect">
            <a:avLst/>
          </a:prstGeom>
        </p:spPr>
        <p:txBody>
          <a:bodyPr vert="horz" wrap="square" lIns="457200" tIns="45720" rIns="45720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ICN aims to give the sense of security to all legal migrants , the sense that they are being needed and welcomed in Latvia by defending their rights, needs and interests.</a:t>
            </a:r>
            <a:endParaRPr lang="en-US" dirty="0"/>
          </a:p>
        </p:txBody>
      </p:sp>
      <p:pic>
        <p:nvPicPr>
          <p:cNvPr id="14" name="Picture 2" descr="Attēlu rezultāti vaicājumam “patvērums drošā māja”">
            <a:extLst>
              <a:ext uri="{FF2B5EF4-FFF2-40B4-BE49-F238E27FC236}">
                <a16:creationId xmlns:a16="http://schemas.microsoft.com/office/drawing/2014/main" id="{662CA683-6076-477A-AADE-340B37C7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0" y="182624"/>
            <a:ext cx="3423478" cy="22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2730" y="2724008"/>
            <a:ext cx="3714704" cy="39128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Our target group</a:t>
            </a:r>
          </a:p>
          <a:p>
            <a:pPr lvl="1"/>
            <a:r>
              <a:rPr lang="en-US" dirty="0"/>
              <a:t>A third-country national - person who is not a citizen of the member states of the European Union, the European Economic Area or the Swiss Confederation.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State, municipality and private institutions, NGO’s, entrepreneurs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162596" y="2724008"/>
            <a:ext cx="3840480" cy="335373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Free consultations on:</a:t>
            </a:r>
          </a:p>
          <a:p>
            <a:pPr lvl="1"/>
            <a:r>
              <a:rPr lang="en-US" dirty="0"/>
              <a:t>Employment</a:t>
            </a:r>
            <a:br>
              <a:rPr lang="en-US" dirty="0"/>
            </a:br>
            <a:r>
              <a:rPr lang="en-US" dirty="0"/>
              <a:t>Migration</a:t>
            </a:r>
            <a:br>
              <a:rPr lang="en-US" dirty="0"/>
            </a:br>
            <a:r>
              <a:rPr lang="en-US" dirty="0"/>
              <a:t>Rights of tenants</a:t>
            </a:r>
            <a:br>
              <a:rPr lang="en-US" dirty="0"/>
            </a:br>
            <a:r>
              <a:rPr lang="en-US" dirty="0"/>
              <a:t>Family law</a:t>
            </a:r>
            <a:br>
              <a:rPr lang="en-US" dirty="0"/>
            </a:br>
            <a:r>
              <a:rPr lang="en-US" dirty="0"/>
              <a:t>Starting a business</a:t>
            </a:r>
            <a:br>
              <a:rPr lang="en-US" dirty="0"/>
            </a:br>
            <a:r>
              <a:rPr lang="en-US" dirty="0"/>
              <a:t>Legalization and recognition of education documents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724008"/>
            <a:ext cx="3773077" cy="169174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Translation services</a:t>
            </a:r>
          </a:p>
          <a:p>
            <a:pPr lvl="1"/>
            <a:r>
              <a:rPr lang="en-US" dirty="0"/>
              <a:t>15+ different languages for verbal or written translation free of charge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11854" y="0"/>
            <a:ext cx="1338228" cy="1200329"/>
          </a:xfrm>
        </p:spPr>
        <p:txBody>
          <a:bodyPr/>
          <a:lstStyle/>
          <a:p>
            <a:r>
              <a:rPr lang="en-US" sz="8000" b="1" dirty="0">
                <a:solidFill>
                  <a:srgbClr val="FFC000"/>
                </a:solidFill>
                <a:latin typeface="+mn-lt"/>
              </a:rPr>
              <a:t>!</a:t>
            </a:r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61257" y="272422"/>
            <a:ext cx="9084398" cy="507831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INFO</a:t>
            </a:r>
            <a:r>
              <a:rPr lang="en-US" sz="3000" dirty="0"/>
              <a:t>RMATION CENTRE FOR NEWCOMERS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2" descr="Attēlu rezultāti vaicājumam “INFORMATION CENTRE FOR NEWCOMERS”">
            <a:extLst>
              <a:ext uri="{FF2B5EF4-FFF2-40B4-BE49-F238E27FC236}">
                <a16:creationId xmlns:a16="http://schemas.microsoft.com/office/drawing/2014/main" id="{AB92A1FF-7054-4CAA-8139-289D389C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85" y="991465"/>
            <a:ext cx="2871491" cy="13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0F182-C35F-4214-9AB9-6B53FE91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63" y="1136113"/>
            <a:ext cx="4636384" cy="10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13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2730" y="2724008"/>
            <a:ext cx="3714704" cy="19687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Integration activities</a:t>
            </a:r>
          </a:p>
          <a:p>
            <a:pPr lvl="1"/>
            <a:r>
              <a:rPr lang="en-US" dirty="0"/>
              <a:t>Non-formal education activities</a:t>
            </a:r>
            <a:br>
              <a:rPr lang="en-US" dirty="0"/>
            </a:br>
            <a:r>
              <a:rPr lang="en-US" dirty="0"/>
              <a:t>Volunteer initiatives</a:t>
            </a:r>
            <a:br>
              <a:rPr lang="en-US" dirty="0"/>
            </a:br>
            <a:r>
              <a:rPr lang="en-US" dirty="0"/>
              <a:t>Development of NGO cooperation network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162596" y="2724008"/>
            <a:ext cx="3840480" cy="169174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Psychologist consultations </a:t>
            </a:r>
          </a:p>
          <a:p>
            <a:pPr lvl="1"/>
            <a:r>
              <a:rPr lang="en-US" dirty="0"/>
              <a:t>Support for both children and adults upon request.</a:t>
            </a:r>
            <a:br>
              <a:rPr lang="en-US" dirty="0"/>
            </a:b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724008"/>
            <a:ext cx="3773077" cy="279974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Dialogue platform</a:t>
            </a:r>
          </a:p>
          <a:p>
            <a:pPr lvl="1"/>
            <a:r>
              <a:rPr lang="en-US" dirty="0"/>
              <a:t>A place for the representatives of state institutions, municipalities, NGO’s and private institutions, including entrepreneurs to meet and discuss hottest migration topics in Latvia and worldwide.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213" y="51879"/>
            <a:ext cx="1275827" cy="1200329"/>
          </a:xfrm>
        </p:spPr>
        <p:txBody>
          <a:bodyPr/>
          <a:lstStyle/>
          <a:p>
            <a:r>
              <a:rPr lang="en-US" sz="8000" b="1" dirty="0">
                <a:solidFill>
                  <a:srgbClr val="FFC000"/>
                </a:solidFill>
                <a:latin typeface="+mn-lt"/>
              </a:rPr>
              <a:t>!</a:t>
            </a:r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48846" y="299253"/>
            <a:ext cx="9084398" cy="507831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INFO</a:t>
            </a:r>
            <a:r>
              <a:rPr lang="en-US" sz="3000" dirty="0"/>
              <a:t>RMATION CENTRE FOR NEWCOMERS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2" descr="Attēlu rezultāti vaicājumam “INFORMATION CENTRE FOR NEWCOMERS”">
            <a:extLst>
              <a:ext uri="{FF2B5EF4-FFF2-40B4-BE49-F238E27FC236}">
                <a16:creationId xmlns:a16="http://schemas.microsoft.com/office/drawing/2014/main" id="{AB92A1FF-7054-4CAA-8139-289D389C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85" y="991465"/>
            <a:ext cx="2871491" cy="13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0F182-C35F-4214-9AB9-6B53FE91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63" y="1136113"/>
            <a:ext cx="4636384" cy="10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4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81296" y="2724008"/>
            <a:ext cx="3714704" cy="239963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Communication activities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Audio and video podcasts</a:t>
            </a:r>
            <a:br>
              <a:rPr lang="en-US" dirty="0"/>
            </a:br>
            <a:r>
              <a:rPr lang="en-US" dirty="0"/>
              <a:t>Social media publications</a:t>
            </a:r>
            <a:br>
              <a:rPr lang="en-US" dirty="0"/>
            </a:br>
            <a:r>
              <a:rPr lang="en-US" dirty="0"/>
              <a:t>Updates about integration activities in Latvia for migrants and general public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6992764" y="2724008"/>
            <a:ext cx="3840480" cy="239963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Trainings for specialists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Integration workers</a:t>
            </a:r>
            <a:br>
              <a:rPr lang="en-US" dirty="0"/>
            </a:br>
            <a:r>
              <a:rPr lang="en-US" dirty="0"/>
              <a:t>State and municipality representatives</a:t>
            </a:r>
            <a:br>
              <a:rPr lang="en-US" dirty="0"/>
            </a:br>
            <a:r>
              <a:rPr lang="en-US" dirty="0"/>
              <a:t>Translators </a:t>
            </a:r>
            <a:br>
              <a:rPr lang="en-US" dirty="0"/>
            </a:b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213" y="51879"/>
            <a:ext cx="1275827" cy="1200329"/>
          </a:xfrm>
        </p:spPr>
        <p:txBody>
          <a:bodyPr/>
          <a:lstStyle/>
          <a:p>
            <a:r>
              <a:rPr lang="en-US" sz="8000" b="1" dirty="0">
                <a:solidFill>
                  <a:srgbClr val="FFC000"/>
                </a:solidFill>
                <a:latin typeface="+mn-lt"/>
              </a:rPr>
              <a:t>!</a:t>
            </a:r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48846" y="299253"/>
            <a:ext cx="9084398" cy="507831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INFO</a:t>
            </a:r>
            <a:r>
              <a:rPr lang="en-US" sz="3000" dirty="0"/>
              <a:t>RMATION CENTRE FOR NEWCOMERS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1364" y="3363202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76990" y="337234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2" descr="Attēlu rezultāti vaicājumam “INFORMATION CENTRE FOR NEWCOMERS”">
            <a:extLst>
              <a:ext uri="{FF2B5EF4-FFF2-40B4-BE49-F238E27FC236}">
                <a16:creationId xmlns:a16="http://schemas.microsoft.com/office/drawing/2014/main" id="{AB92A1FF-7054-4CAA-8139-289D389C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85" y="991465"/>
            <a:ext cx="2871491" cy="13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0F182-C35F-4214-9AB9-6B53FE91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63" y="1136113"/>
            <a:ext cx="4636384" cy="10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2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9" grpId="0" animBg="1"/>
      <p:bldP spid="9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CAD25-D2CC-4DF9-A675-61E5C689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 descr="May be an image of 6 people, people standing and outerwear">
            <a:extLst>
              <a:ext uri="{FF2B5EF4-FFF2-40B4-BE49-F238E27FC236}">
                <a16:creationId xmlns:a16="http://schemas.microsoft.com/office/drawing/2014/main" id="{479CB086-CB96-4F6B-92B7-D90F0FF1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y be an image of 3 people">
            <a:extLst>
              <a:ext uri="{FF2B5EF4-FFF2-40B4-BE49-F238E27FC236}">
                <a16:creationId xmlns:a16="http://schemas.microsoft.com/office/drawing/2014/main" id="{A0E9689C-84FC-4538-AD39-93E9EBDC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3956710" cy="26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y be an image of 4 people">
            <a:extLst>
              <a:ext uri="{FF2B5EF4-FFF2-40B4-BE49-F238E27FC236}">
                <a16:creationId xmlns:a16="http://schemas.microsoft.com/office/drawing/2014/main" id="{6768D014-24AE-4607-9CD3-B6C698D1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34" y="1"/>
            <a:ext cx="4403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AB947-5BA9-4A11-94B1-1309FC1BA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1889547"/>
            <a:ext cx="3956708" cy="2650733"/>
          </a:xfrm>
          <a:prstGeom prst="rect">
            <a:avLst/>
          </a:prstGeom>
        </p:spPr>
      </p:pic>
      <p:pic>
        <p:nvPicPr>
          <p:cNvPr id="7" name="Picture 8" descr="May be an image of 1 person, child and sitting">
            <a:extLst>
              <a:ext uri="{FF2B5EF4-FFF2-40B4-BE49-F238E27FC236}">
                <a16:creationId xmlns:a16="http://schemas.microsoft.com/office/drawing/2014/main" id="{09E7BED2-C2ED-40C2-B62D-FB042F38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983834"/>
            <a:ext cx="3956708" cy="29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9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5A54F-9B1E-4409-BE0D-E2A4396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6" descr="May be an image of 6 people">
            <a:extLst>
              <a:ext uri="{FF2B5EF4-FFF2-40B4-BE49-F238E27FC236}">
                <a16:creationId xmlns:a16="http://schemas.microsoft.com/office/drawing/2014/main" id="{851C8E75-B843-43CB-8676-B7DEF74B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76"/>
            <a:ext cx="5888252" cy="39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y be an image of 1 person">
            <a:extLst>
              <a:ext uri="{FF2B5EF4-FFF2-40B4-BE49-F238E27FC236}">
                <a16:creationId xmlns:a16="http://schemas.microsoft.com/office/drawing/2014/main" id="{C41A8BDF-7BD4-498C-ADD2-43B2BD90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31" y="-27976"/>
            <a:ext cx="3259042" cy="21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y be an image of 2 people and people smiling">
            <a:extLst>
              <a:ext uri="{FF2B5EF4-FFF2-40B4-BE49-F238E27FC236}">
                <a16:creationId xmlns:a16="http://schemas.microsoft.com/office/drawing/2014/main" id="{34F852BA-28A7-445C-968B-C8AFDD63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47" y="2845817"/>
            <a:ext cx="6062913" cy="40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y be an image of 4 people">
            <a:extLst>
              <a:ext uri="{FF2B5EF4-FFF2-40B4-BE49-F238E27FC236}">
                <a16:creationId xmlns:a16="http://schemas.microsoft.com/office/drawing/2014/main" id="{67AEE1AD-E532-4EB6-9208-48F04F49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27" y="0"/>
            <a:ext cx="4901933" cy="326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ay be an image of 2 people and people smiling">
            <a:extLst>
              <a:ext uri="{FF2B5EF4-FFF2-40B4-BE49-F238E27FC236}">
                <a16:creationId xmlns:a16="http://schemas.microsoft.com/office/drawing/2014/main" id="{28F49CD3-1472-48AC-A8BA-484FF532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5" y="3799192"/>
            <a:ext cx="4658984" cy="31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May be an image of 7 people">
            <a:extLst>
              <a:ext uri="{FF2B5EF4-FFF2-40B4-BE49-F238E27FC236}">
                <a16:creationId xmlns:a16="http://schemas.microsoft.com/office/drawing/2014/main" id="{8DD51770-762E-4B4B-B6E0-41641AF1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68" y="2050614"/>
            <a:ext cx="3996242" cy="266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ay be an image of 1 person">
            <a:extLst>
              <a:ext uri="{FF2B5EF4-FFF2-40B4-BE49-F238E27FC236}">
                <a16:creationId xmlns:a16="http://schemas.microsoft.com/office/drawing/2014/main" id="{0A3CCF01-9190-40C3-8D90-29A45467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68" y="4304909"/>
            <a:ext cx="3816031" cy="26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A97EE-FFA2-4BD2-82EA-CCF5F37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14" descr="No photo description available.">
            <a:extLst>
              <a:ext uri="{FF2B5EF4-FFF2-40B4-BE49-F238E27FC236}">
                <a16:creationId xmlns:a16="http://schemas.microsoft.com/office/drawing/2014/main" id="{BEAA24C7-253C-42FE-9418-9612FB9E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" y="27494"/>
            <a:ext cx="12179112" cy="6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3292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5349</TotalTime>
  <Words>554</Words>
  <Application>Microsoft Office PowerPoint</Application>
  <PresentationFormat>Widescreen</PresentationFormat>
  <Paragraphs>87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INFORMATION</vt:lpstr>
      <vt:lpstr>Society SHELTER SAFE HOUSE</vt:lpstr>
      <vt:lpstr>PowerPoint Presentation</vt:lpstr>
      <vt:lpstr>!</vt:lpstr>
      <vt:lpstr>!</vt:lpstr>
      <vt:lpstr>!</vt:lpstr>
      <vt:lpstr>PowerPoint Presentation</vt:lpstr>
      <vt:lpstr>PowerPoint Presentation</vt:lpstr>
      <vt:lpstr>PowerPoint Presentation</vt:lpstr>
      <vt:lpstr>PowerPoint Presentation</vt:lpstr>
      <vt:lpstr>Integration: SAPUIP, Integration ABC Latvian language: Conversational club Business: Migrant Talent Garden, HERE  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subject/>
  <dc:creator>Linda Liepkalne</dc:creator>
  <cp:keywords/>
  <dc:description/>
  <cp:lastModifiedBy>Linda Liepkalne</cp:lastModifiedBy>
  <cp:revision>8</cp:revision>
  <dcterms:created xsi:type="dcterms:W3CDTF">2021-02-04T09:56:50Z</dcterms:created>
  <dcterms:modified xsi:type="dcterms:W3CDTF">2021-08-19T04:56:35Z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